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946900" cy="9271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BFF"/>
    <a:srgbClr val="FFCCFF"/>
    <a:srgbClr val="FF66CC"/>
    <a:srgbClr val="FF66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B34067-458F-4792-B644-4735B37BEBC1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28C70A09-8DC6-45FB-834D-000A098DC2A7}">
      <dgm:prSet phldrT="[Text]" custT="1"/>
      <dgm:spPr/>
      <dgm:t>
        <a:bodyPr/>
        <a:lstStyle/>
        <a:p>
          <a:r>
            <a:rPr lang="cs-CZ" sz="1100" b="1" dirty="0" smtClean="0"/>
            <a:t>Děkan LF</a:t>
          </a:r>
          <a:endParaRPr lang="cs-CZ" sz="1100" b="1" dirty="0"/>
        </a:p>
      </dgm:t>
    </dgm:pt>
    <dgm:pt modelId="{F1DC1F9D-9E16-4B8B-A2DD-FDB70FACEA6C}" type="parTrans" cxnId="{6D5BC252-E9C4-4BBC-875A-CE902D52B81B}">
      <dgm:prSet/>
      <dgm:spPr/>
      <dgm:t>
        <a:bodyPr/>
        <a:lstStyle/>
        <a:p>
          <a:endParaRPr lang="cs-CZ"/>
        </a:p>
      </dgm:t>
    </dgm:pt>
    <dgm:pt modelId="{5646B06B-E9BE-4496-9A65-FCAADB114540}" type="sibTrans" cxnId="{6D5BC252-E9C4-4BBC-875A-CE902D52B81B}">
      <dgm:prSet/>
      <dgm:spPr/>
      <dgm:t>
        <a:bodyPr/>
        <a:lstStyle/>
        <a:p>
          <a:endParaRPr lang="cs-CZ"/>
        </a:p>
      </dgm:t>
    </dgm:pt>
    <dgm:pt modelId="{54581FE0-D008-436A-8B39-17BC6AE7E4D6}">
      <dgm:prSet phldrT="[Text]" custT="1"/>
      <dgm:spPr/>
      <dgm:t>
        <a:bodyPr/>
        <a:lstStyle/>
        <a:p>
          <a:r>
            <a:rPr lang="cs-CZ" sz="1100" b="1" dirty="0" smtClean="0"/>
            <a:t>Proděkan pro:</a:t>
          </a:r>
          <a:endParaRPr lang="cs-CZ" sz="1100" b="1" dirty="0"/>
        </a:p>
      </dgm:t>
    </dgm:pt>
    <dgm:pt modelId="{F1D514A9-7C80-4177-8A04-4821D3A5DEC2}" type="parTrans" cxnId="{B2027A50-A680-4405-80B1-1E8517AE49A0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91FAFCC3-FD52-4D14-BFA9-EFF8DFADD24C}" type="sibTrans" cxnId="{B2027A50-A680-4405-80B1-1E8517AE49A0}">
      <dgm:prSet/>
      <dgm:spPr/>
      <dgm:t>
        <a:bodyPr/>
        <a:lstStyle/>
        <a:p>
          <a:endParaRPr lang="cs-CZ"/>
        </a:p>
      </dgm:t>
    </dgm:pt>
    <dgm:pt modelId="{1A8A68A4-917E-46D2-8C43-E44F525A41D5}">
      <dgm:prSet phldrT="[Text]" custT="1"/>
      <dgm:spPr/>
      <dgm:t>
        <a:bodyPr/>
        <a:lstStyle/>
        <a:p>
          <a:r>
            <a:rPr lang="cs-CZ" sz="1100" b="1" dirty="0" smtClean="0"/>
            <a:t>Tajemník</a:t>
          </a:r>
          <a:endParaRPr lang="cs-CZ" sz="1100" b="1" dirty="0"/>
        </a:p>
      </dgm:t>
    </dgm:pt>
    <dgm:pt modelId="{2C9C8175-5C81-4357-AB61-122108FD021C}" type="parTrans" cxnId="{55F95E11-1961-49DF-95DC-38DEA5FCC407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0BFBFA1C-8AC8-4185-88FA-AEB41989138B}" type="sibTrans" cxnId="{55F95E11-1961-49DF-95DC-38DEA5FCC407}">
      <dgm:prSet/>
      <dgm:spPr/>
      <dgm:t>
        <a:bodyPr/>
        <a:lstStyle/>
        <a:p>
          <a:endParaRPr lang="cs-CZ"/>
        </a:p>
      </dgm:t>
    </dgm:pt>
    <dgm:pt modelId="{EFF600AD-E001-475F-BFBA-3F87B1816FFE}">
      <dgm:prSet custT="1"/>
      <dgm:spPr/>
      <dgm:t>
        <a:bodyPr/>
        <a:lstStyle/>
        <a:p>
          <a:r>
            <a:rPr lang="cs-CZ" sz="1100" b="1" dirty="0" smtClean="0"/>
            <a:t>Právní oddělení</a:t>
          </a:r>
          <a:endParaRPr lang="cs-CZ" sz="1100" b="1" dirty="0"/>
        </a:p>
      </dgm:t>
    </dgm:pt>
    <dgm:pt modelId="{8FBA4291-43C7-4F31-9DB1-30DE3F6E684C}" type="parTrans" cxnId="{84512CBE-FB94-442C-AEA2-A32E8B71AF15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71922CCB-719E-409E-82E9-4AC85C5EC55B}" type="sibTrans" cxnId="{84512CBE-FB94-442C-AEA2-A32E8B71AF15}">
      <dgm:prSet/>
      <dgm:spPr/>
      <dgm:t>
        <a:bodyPr/>
        <a:lstStyle/>
        <a:p>
          <a:endParaRPr lang="cs-CZ"/>
        </a:p>
      </dgm:t>
    </dgm:pt>
    <dgm:pt modelId="{4F264BC1-77F7-4EB1-A1B5-ED127BEF854C}">
      <dgm:prSet custT="1"/>
      <dgm:spPr/>
      <dgm:t>
        <a:bodyPr/>
        <a:lstStyle/>
        <a:p>
          <a:r>
            <a:rPr lang="cs-CZ" sz="800" b="1" dirty="0" smtClean="0"/>
            <a:t>Technicko-provozní oddělení</a:t>
          </a:r>
          <a:endParaRPr lang="cs-CZ" sz="800" b="1" dirty="0"/>
        </a:p>
      </dgm:t>
    </dgm:pt>
    <dgm:pt modelId="{2539A838-EFF9-4A13-AF64-8836DDECBC56}" type="parTrans" cxnId="{8C2865EB-9683-4DE0-A647-67C90D4DA78B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538A5E18-F32C-47B0-92B6-6AD147229BB8}" type="sibTrans" cxnId="{8C2865EB-9683-4DE0-A647-67C90D4DA78B}">
      <dgm:prSet/>
      <dgm:spPr/>
      <dgm:t>
        <a:bodyPr/>
        <a:lstStyle/>
        <a:p>
          <a:endParaRPr lang="cs-CZ"/>
        </a:p>
      </dgm:t>
    </dgm:pt>
    <dgm:pt modelId="{1BCC0B30-3616-4623-A893-593593731ABE}">
      <dgm:prSet custT="1"/>
      <dgm:spPr/>
      <dgm:t>
        <a:bodyPr/>
        <a:lstStyle/>
        <a:p>
          <a:r>
            <a:rPr lang="cs-CZ" sz="800" b="1" dirty="0" smtClean="0"/>
            <a:t>Oddělení pro kvalifikační rozvoj</a:t>
          </a:r>
          <a:endParaRPr lang="cs-CZ" sz="800" b="1" dirty="0"/>
        </a:p>
      </dgm:t>
    </dgm:pt>
    <dgm:pt modelId="{8B8D58E9-7EFC-4BB4-8362-E81F17F48686}" type="parTrans" cxnId="{DDA27877-BA66-4D58-9C8C-D25D4CD5CF29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2CB28C7B-2684-4146-BED2-F18D1A9E9A1F}" type="sibTrans" cxnId="{DDA27877-BA66-4D58-9C8C-D25D4CD5CF29}">
      <dgm:prSet/>
      <dgm:spPr/>
      <dgm:t>
        <a:bodyPr/>
        <a:lstStyle/>
        <a:p>
          <a:endParaRPr lang="cs-CZ"/>
        </a:p>
      </dgm:t>
    </dgm:pt>
    <dgm:pt modelId="{FF8E2AA8-2CF6-40C8-B983-AB364A6FD8B4}">
      <dgm:prSet custT="1"/>
      <dgm:spPr/>
      <dgm:t>
        <a:bodyPr/>
        <a:lstStyle/>
        <a:p>
          <a:r>
            <a:rPr lang="cs-CZ" sz="1100" b="1" smtClean="0"/>
            <a:t>Personální oddělení</a:t>
          </a:r>
          <a:endParaRPr lang="cs-CZ" sz="1100" b="1" dirty="0"/>
        </a:p>
      </dgm:t>
    </dgm:pt>
    <dgm:pt modelId="{1CFD7281-F1EC-40C6-954B-D053417FF450}" type="parTrans" cxnId="{FF68FD6F-2877-4320-9C5F-F491CC7E9CB0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AEB691E1-E78E-4A20-A0AA-43EA8CEBD687}" type="sibTrans" cxnId="{FF68FD6F-2877-4320-9C5F-F491CC7E9CB0}">
      <dgm:prSet/>
      <dgm:spPr/>
      <dgm:t>
        <a:bodyPr/>
        <a:lstStyle/>
        <a:p>
          <a:endParaRPr lang="cs-CZ"/>
        </a:p>
      </dgm:t>
    </dgm:pt>
    <dgm:pt modelId="{D43A6437-A9F1-4367-AE78-61BBBA2969D7}">
      <dgm:prSet custT="1"/>
      <dgm:spPr/>
      <dgm:t>
        <a:bodyPr/>
        <a:lstStyle/>
        <a:p>
          <a:r>
            <a:rPr lang="cs-CZ" sz="1050" b="1" dirty="0" smtClean="0"/>
            <a:t>Ediční oddělení</a:t>
          </a:r>
          <a:endParaRPr lang="cs-CZ" sz="1050" b="1" dirty="0"/>
        </a:p>
      </dgm:t>
    </dgm:pt>
    <dgm:pt modelId="{C2C6A303-25FB-4A52-8602-7AE0EAE3C92B}" type="parTrans" cxnId="{BCC99975-6FD8-4846-9639-F055C8246DE3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2F8FABEB-F49F-42AB-A584-3EB6042F74DF}" type="sibTrans" cxnId="{BCC99975-6FD8-4846-9639-F055C8246DE3}">
      <dgm:prSet/>
      <dgm:spPr/>
      <dgm:t>
        <a:bodyPr/>
        <a:lstStyle/>
        <a:p>
          <a:endParaRPr lang="cs-CZ"/>
        </a:p>
      </dgm:t>
    </dgm:pt>
    <dgm:pt modelId="{9AC70BB4-7104-4763-89F0-51835DEF5BEF}">
      <dgm:prSet custT="1"/>
      <dgm:spPr/>
      <dgm:t>
        <a:bodyPr/>
        <a:lstStyle/>
        <a:p>
          <a:r>
            <a:rPr lang="cs-CZ" sz="800" b="1" dirty="0" smtClean="0"/>
            <a:t>Přednostové</a:t>
          </a:r>
        </a:p>
        <a:p>
          <a:r>
            <a:rPr lang="cs-CZ" sz="800" b="1" dirty="0" smtClean="0"/>
            <a:t>Klinik, Kateder, Ústavů</a:t>
          </a:r>
          <a:endParaRPr lang="cs-CZ" sz="800" b="1" dirty="0"/>
        </a:p>
      </dgm:t>
    </dgm:pt>
    <dgm:pt modelId="{303D07F3-DDB3-4B79-9B83-BE75A4FBAE4D}" type="parTrans" cxnId="{788E90B3-ECA3-4D14-AF8A-99856E36FFCD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0E770B0B-F9C3-4EED-97AC-B62C86F291BB}" type="sibTrans" cxnId="{788E90B3-ECA3-4D14-AF8A-99856E36FFCD}">
      <dgm:prSet/>
      <dgm:spPr/>
      <dgm:t>
        <a:bodyPr/>
        <a:lstStyle/>
        <a:p>
          <a:endParaRPr lang="cs-CZ"/>
        </a:p>
      </dgm:t>
    </dgm:pt>
    <dgm:pt modelId="{EA24801F-0BD4-436E-B65B-E34D263B15F6}">
      <dgm:prSet custT="1"/>
      <dgm:spPr/>
      <dgm:t>
        <a:bodyPr/>
        <a:lstStyle/>
        <a:p>
          <a:r>
            <a:rPr lang="cs-CZ" sz="700" b="1" dirty="0" smtClean="0"/>
            <a:t>Odd. pro specializační vzdělávání  lékařů a nelékařských pracovníků</a:t>
          </a:r>
          <a:endParaRPr lang="cs-CZ" sz="700" b="1" dirty="0"/>
        </a:p>
      </dgm:t>
    </dgm:pt>
    <dgm:pt modelId="{63E6022A-6006-47DB-97E0-6EE7E6523977}" type="parTrans" cxnId="{B66CCCC3-AEE8-484B-8C5F-B7A091E1700B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21E9DCC7-82EF-4D15-81FA-C55B88122E3F}" type="sibTrans" cxnId="{B66CCCC3-AEE8-484B-8C5F-B7A091E1700B}">
      <dgm:prSet/>
      <dgm:spPr/>
      <dgm:t>
        <a:bodyPr/>
        <a:lstStyle/>
        <a:p>
          <a:endParaRPr lang="cs-CZ"/>
        </a:p>
      </dgm:t>
    </dgm:pt>
    <dgm:pt modelId="{3161D507-8F19-48A6-9554-52C4792566A1}">
      <dgm:prSet custT="1"/>
      <dgm:spPr/>
      <dgm:t>
        <a:bodyPr/>
        <a:lstStyle/>
        <a:p>
          <a:r>
            <a:rPr lang="cs-CZ" sz="1100" b="1" smtClean="0"/>
            <a:t>Akademičtí pracovníci</a:t>
          </a:r>
          <a:endParaRPr lang="cs-CZ" sz="1100" b="1" dirty="0"/>
        </a:p>
      </dgm:t>
    </dgm:pt>
    <dgm:pt modelId="{70675DC7-9258-406F-B10C-8706EBA6467A}" type="parTrans" cxnId="{F261BCCB-9FAE-4006-8A0C-50B12B1D29A3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148C90D3-F4DA-4B37-B19D-55CD206F31A0}" type="sibTrans" cxnId="{F261BCCB-9FAE-4006-8A0C-50B12B1D29A3}">
      <dgm:prSet/>
      <dgm:spPr/>
      <dgm:t>
        <a:bodyPr/>
        <a:lstStyle/>
        <a:p>
          <a:endParaRPr lang="cs-CZ"/>
        </a:p>
      </dgm:t>
    </dgm:pt>
    <dgm:pt modelId="{F767DF2C-AD23-4B44-9063-06E3CE5E6B13}" type="asst">
      <dgm:prSet custT="1"/>
      <dgm:spPr/>
      <dgm:t>
        <a:bodyPr/>
        <a:lstStyle/>
        <a:p>
          <a:r>
            <a:rPr lang="cs-CZ" sz="900" b="1" dirty="0" smtClean="0"/>
            <a:t>Sekretariát (vede asistentka děkana)</a:t>
          </a:r>
          <a:endParaRPr lang="cs-CZ" sz="900" b="1" dirty="0"/>
        </a:p>
      </dgm:t>
    </dgm:pt>
    <dgm:pt modelId="{55D8BC64-DE62-4597-B578-3671181D1AF6}" type="parTrans" cxnId="{BB142AAC-02D1-4518-92CF-8A2199C0B789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C1293C74-47B4-48A4-B947-A55321C1CC3E}" type="sibTrans" cxnId="{BB142AAC-02D1-4518-92CF-8A2199C0B789}">
      <dgm:prSet/>
      <dgm:spPr/>
      <dgm:t>
        <a:bodyPr/>
        <a:lstStyle/>
        <a:p>
          <a:endParaRPr lang="cs-CZ"/>
        </a:p>
      </dgm:t>
    </dgm:pt>
    <dgm:pt modelId="{8707B08D-7C65-4232-8841-6E051D11B604}">
      <dgm:prSet custT="1"/>
      <dgm:spPr/>
      <dgm:t>
        <a:bodyPr/>
        <a:lstStyle/>
        <a:p>
          <a:r>
            <a:rPr lang="cs-CZ" sz="1100" b="1" dirty="0" smtClean="0"/>
            <a:t>Preklinické o.</a:t>
          </a:r>
          <a:endParaRPr lang="cs-CZ" sz="1100" b="1" dirty="0"/>
        </a:p>
      </dgm:t>
    </dgm:pt>
    <dgm:pt modelId="{DBD7641A-4722-40B9-A65A-7B41A7C455F4}" type="parTrans" cxnId="{E3C49CE9-55C1-4DAA-9181-1EF553A19843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2A190DB4-0480-4BB9-ACDA-9F3199422CD5}" type="sibTrans" cxnId="{E3C49CE9-55C1-4DAA-9181-1EF553A19843}">
      <dgm:prSet/>
      <dgm:spPr/>
      <dgm:t>
        <a:bodyPr/>
        <a:lstStyle/>
        <a:p>
          <a:endParaRPr lang="cs-CZ"/>
        </a:p>
      </dgm:t>
    </dgm:pt>
    <dgm:pt modelId="{6EFC3321-F909-44C2-84DF-22E70AED228E}">
      <dgm:prSet custT="1"/>
      <dgm:spPr/>
      <dgm:t>
        <a:bodyPr/>
        <a:lstStyle/>
        <a:p>
          <a:r>
            <a:rPr lang="cs-CZ" sz="800" b="1" dirty="0" smtClean="0"/>
            <a:t>Studijní oddělení</a:t>
          </a:r>
          <a:endParaRPr lang="cs-CZ" sz="800" b="1" dirty="0"/>
        </a:p>
      </dgm:t>
    </dgm:pt>
    <dgm:pt modelId="{136234F6-3AFC-4550-9C8E-8C2A32CE0566}" type="sibTrans" cxnId="{4FB1835A-A6A6-45BB-8B7D-26B688F0B045}">
      <dgm:prSet/>
      <dgm:spPr/>
      <dgm:t>
        <a:bodyPr/>
        <a:lstStyle/>
        <a:p>
          <a:endParaRPr lang="cs-CZ"/>
        </a:p>
      </dgm:t>
    </dgm:pt>
    <dgm:pt modelId="{23B8B98C-DBAF-4010-8AEF-26F0C79AA5A1}" type="parTrans" cxnId="{4FB1835A-A6A6-45BB-8B7D-26B688F0B045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F0CDB266-7EC7-4841-88CF-825C462E8BBD}">
      <dgm:prSet custT="1"/>
      <dgm:spPr/>
      <dgm:t>
        <a:bodyPr/>
        <a:lstStyle/>
        <a:p>
          <a:r>
            <a:rPr lang="cs-CZ" sz="800" b="1" dirty="0" smtClean="0"/>
            <a:t>Zahraniční oddělení </a:t>
          </a:r>
          <a:endParaRPr lang="cs-CZ" sz="800" b="1" dirty="0"/>
        </a:p>
      </dgm:t>
    </dgm:pt>
    <dgm:pt modelId="{9AD9C04A-49C7-4F2E-9867-FE9F50927643}" type="sibTrans" cxnId="{091365A2-FDD2-4069-80E7-7C4CE453D428}">
      <dgm:prSet/>
      <dgm:spPr/>
      <dgm:t>
        <a:bodyPr/>
        <a:lstStyle/>
        <a:p>
          <a:endParaRPr lang="cs-CZ"/>
        </a:p>
      </dgm:t>
    </dgm:pt>
    <dgm:pt modelId="{910FE470-8C3B-4DCB-AF85-6168070197F1}" type="parTrans" cxnId="{091365A2-FDD2-4069-80E7-7C4CE453D428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A18C6A7F-174A-4C70-99F0-69AD55FAAF19}">
      <dgm:prSet custT="1"/>
      <dgm:spPr/>
      <dgm:t>
        <a:bodyPr/>
        <a:lstStyle/>
        <a:p>
          <a:r>
            <a:rPr lang="cs-CZ" sz="1100" b="1" smtClean="0"/>
            <a:t>THP</a:t>
          </a:r>
          <a:endParaRPr lang="cs-CZ" sz="1100" b="1" dirty="0"/>
        </a:p>
      </dgm:t>
    </dgm:pt>
    <dgm:pt modelId="{EF9B696D-356C-412A-801C-4645CB3A83D3}" type="parTrans" cxnId="{E8C9AA67-3961-40A9-B626-DC6243AE0E67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536D96DC-41A6-467B-93A3-B66937C42133}" type="sibTrans" cxnId="{E8C9AA67-3961-40A9-B626-DC6243AE0E67}">
      <dgm:prSet/>
      <dgm:spPr/>
      <dgm:t>
        <a:bodyPr/>
        <a:lstStyle/>
        <a:p>
          <a:endParaRPr lang="cs-CZ"/>
        </a:p>
      </dgm:t>
    </dgm:pt>
    <dgm:pt modelId="{32A7006E-150C-4963-ABE0-A306437AA64C}">
      <dgm:prSet custT="1"/>
      <dgm:spPr/>
      <dgm:t>
        <a:bodyPr/>
        <a:lstStyle/>
        <a:p>
          <a:r>
            <a:rPr lang="cs-CZ" sz="1100" b="1" dirty="0" smtClean="0"/>
            <a:t>Klinické o.</a:t>
          </a:r>
          <a:endParaRPr lang="cs-CZ" sz="1100" b="1" dirty="0"/>
        </a:p>
      </dgm:t>
    </dgm:pt>
    <dgm:pt modelId="{BBB44099-8065-43A0-93C3-B78209F4AFD3}" type="parTrans" cxnId="{79043CA8-07DF-4F66-B986-F35C3F112C70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8F788DC5-EBFB-434A-BA90-B709F46A1065}" type="sibTrans" cxnId="{79043CA8-07DF-4F66-B986-F35C3F112C70}">
      <dgm:prSet/>
      <dgm:spPr/>
      <dgm:t>
        <a:bodyPr/>
        <a:lstStyle/>
        <a:p>
          <a:endParaRPr lang="cs-CZ"/>
        </a:p>
      </dgm:t>
    </dgm:pt>
    <dgm:pt modelId="{F5E0F562-DAC4-46A1-BE04-CBD691E1FCAE}">
      <dgm:prSet custT="1"/>
      <dgm:spPr/>
      <dgm:t>
        <a:bodyPr/>
        <a:lstStyle/>
        <a:p>
          <a:r>
            <a:rPr lang="cs-CZ" sz="1100" b="1" dirty="0" smtClean="0"/>
            <a:t>Zubní lékařství</a:t>
          </a:r>
          <a:endParaRPr lang="cs-CZ" sz="1100" b="1" dirty="0"/>
        </a:p>
      </dgm:t>
    </dgm:pt>
    <dgm:pt modelId="{3BFC2B53-4401-43D0-84D3-1F1701229797}" type="parTrans" cxnId="{0B7803F4-3960-4D27-BFB3-C80685821C71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D16838EB-C490-448E-A8AC-11F83CFF7BC3}" type="sibTrans" cxnId="{0B7803F4-3960-4D27-BFB3-C80685821C71}">
      <dgm:prSet/>
      <dgm:spPr/>
      <dgm:t>
        <a:bodyPr/>
        <a:lstStyle/>
        <a:p>
          <a:endParaRPr lang="cs-CZ"/>
        </a:p>
      </dgm:t>
    </dgm:pt>
    <dgm:pt modelId="{1DC46637-1A4B-4518-8A4D-900B49D99F99}">
      <dgm:prSet custT="1"/>
      <dgm:spPr/>
      <dgm:t>
        <a:bodyPr/>
        <a:lstStyle/>
        <a:p>
          <a:r>
            <a:rPr lang="cs-CZ" sz="1100" b="1" smtClean="0"/>
            <a:t>Nelékařské o.</a:t>
          </a:r>
          <a:endParaRPr lang="cs-CZ" sz="1100" b="1" dirty="0"/>
        </a:p>
      </dgm:t>
    </dgm:pt>
    <dgm:pt modelId="{1F4B8E71-0ED3-4ACB-A80C-2732043E09EE}" type="parTrans" cxnId="{C4770192-1486-49C7-8127-4414466ABC59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C44A4344-259D-42C9-8C9E-00E7A58C2E19}" type="sibTrans" cxnId="{C4770192-1486-49C7-8127-4414466ABC59}">
      <dgm:prSet/>
      <dgm:spPr/>
      <dgm:t>
        <a:bodyPr/>
        <a:lstStyle/>
        <a:p>
          <a:endParaRPr lang="cs-CZ"/>
        </a:p>
      </dgm:t>
    </dgm:pt>
    <dgm:pt modelId="{B78C308A-7BA3-4C68-9EA7-86E8BCEFD374}">
      <dgm:prSet custT="1"/>
      <dgm:spPr/>
      <dgm:t>
        <a:bodyPr/>
        <a:lstStyle/>
        <a:p>
          <a:r>
            <a:rPr lang="cs-CZ" sz="1100" b="1" dirty="0" smtClean="0"/>
            <a:t>Rozvoj a vnější vztahy</a:t>
          </a:r>
          <a:endParaRPr lang="cs-CZ" sz="1100" b="1" dirty="0"/>
        </a:p>
      </dgm:t>
    </dgm:pt>
    <dgm:pt modelId="{4C4C29B2-F82A-4C7F-9016-686895A92F41}" type="parTrans" cxnId="{315C22D5-E9EB-4AFF-815F-3449AF5ECCAD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FAAD65D6-EC7D-4C1B-83C2-6A3D4AD45FB8}" type="sibTrans" cxnId="{315C22D5-E9EB-4AFF-815F-3449AF5ECCAD}">
      <dgm:prSet/>
      <dgm:spPr/>
      <dgm:t>
        <a:bodyPr/>
        <a:lstStyle/>
        <a:p>
          <a:endParaRPr lang="cs-CZ"/>
        </a:p>
      </dgm:t>
    </dgm:pt>
    <dgm:pt modelId="{BBA66650-70BE-4A77-95AB-AE29058B7D9A}">
      <dgm:prSet custT="1"/>
      <dgm:spPr/>
      <dgm:t>
        <a:bodyPr/>
        <a:lstStyle/>
        <a:p>
          <a:r>
            <a:rPr lang="cs-CZ" sz="1100" b="1" dirty="0" smtClean="0"/>
            <a:t>Postgraduální </a:t>
          </a:r>
          <a:r>
            <a:rPr lang="cs-CZ" sz="1100" b="1" dirty="0" err="1" smtClean="0"/>
            <a:t>vzd</a:t>
          </a:r>
          <a:r>
            <a:rPr lang="cs-CZ" sz="1100" b="1" dirty="0" smtClean="0"/>
            <a:t>.</a:t>
          </a:r>
          <a:endParaRPr lang="cs-CZ" sz="1100" b="1" dirty="0"/>
        </a:p>
      </dgm:t>
    </dgm:pt>
    <dgm:pt modelId="{DE8F33E4-F62C-4AE7-B526-C28B0AC9DD45}" type="parTrans" cxnId="{B21AA7A0-7D32-4CFA-8215-9CEDAC97455B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D1888144-D31C-4EF3-A3E9-4DFDFF0FBEE6}" type="sibTrans" cxnId="{B21AA7A0-7D32-4CFA-8215-9CEDAC97455B}">
      <dgm:prSet/>
      <dgm:spPr/>
      <dgm:t>
        <a:bodyPr/>
        <a:lstStyle/>
        <a:p>
          <a:endParaRPr lang="cs-CZ"/>
        </a:p>
      </dgm:t>
    </dgm:pt>
    <dgm:pt modelId="{805DCB39-8820-4D11-BA8D-6C38323395F0}">
      <dgm:prSet custT="1"/>
      <dgm:spPr/>
      <dgm:t>
        <a:bodyPr/>
        <a:lstStyle/>
        <a:p>
          <a:r>
            <a:rPr lang="cs-CZ" sz="1100" b="1" dirty="0" smtClean="0"/>
            <a:t>Výzkum</a:t>
          </a:r>
          <a:endParaRPr lang="cs-CZ" sz="1100" b="1" dirty="0"/>
        </a:p>
      </dgm:t>
    </dgm:pt>
    <dgm:pt modelId="{BBC72E25-BB7B-4FF4-8BD4-D9917A6B27DB}" type="parTrans" cxnId="{39F0E9F9-AF21-415F-9E4B-ACE66198DF19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228BFE89-7265-4413-A25E-118B4DB8EF98}" type="sibTrans" cxnId="{39F0E9F9-AF21-415F-9E4B-ACE66198DF19}">
      <dgm:prSet/>
      <dgm:spPr/>
      <dgm:t>
        <a:bodyPr/>
        <a:lstStyle/>
        <a:p>
          <a:endParaRPr lang="cs-CZ"/>
        </a:p>
      </dgm:t>
    </dgm:pt>
    <dgm:pt modelId="{A9619F64-AE8D-481A-9A1D-41E531DC49CA}">
      <dgm:prSet custT="1"/>
      <dgm:spPr/>
      <dgm:t>
        <a:bodyPr/>
        <a:lstStyle/>
        <a:p>
          <a:r>
            <a:rPr lang="cs-CZ" sz="800" b="1" dirty="0" smtClean="0"/>
            <a:t>Ekonomické oddělení</a:t>
          </a:r>
          <a:endParaRPr lang="cs-CZ" sz="800" b="1" dirty="0"/>
        </a:p>
      </dgm:t>
    </dgm:pt>
    <dgm:pt modelId="{F9875ED4-E32B-48A3-ACE5-092DE1D15720}" type="parTrans" cxnId="{994BC2EE-4743-4C6C-94B8-FE7C76CA87AA}">
      <dgm:prSet/>
      <dgm:spPr/>
      <dgm:t>
        <a:bodyPr/>
        <a:lstStyle/>
        <a:p>
          <a:endParaRPr lang="cs-CZ" sz="1100" b="1">
            <a:solidFill>
              <a:schemeClr val="tx1"/>
            </a:solidFill>
          </a:endParaRPr>
        </a:p>
      </dgm:t>
    </dgm:pt>
    <dgm:pt modelId="{50D7FB0F-5963-44F8-BFB5-89CA03E484D5}" type="sibTrans" cxnId="{994BC2EE-4743-4C6C-94B8-FE7C76CA87AA}">
      <dgm:prSet/>
      <dgm:spPr/>
      <dgm:t>
        <a:bodyPr/>
        <a:lstStyle/>
        <a:p>
          <a:endParaRPr lang="cs-CZ"/>
        </a:p>
      </dgm:t>
    </dgm:pt>
    <dgm:pt modelId="{BCC2926D-676D-4E88-A1E2-700B29B731D5}">
      <dgm:prSet custT="1"/>
      <dgm:spPr/>
      <dgm:t>
        <a:bodyPr/>
        <a:lstStyle/>
        <a:p>
          <a:r>
            <a:rPr lang="cs-CZ" sz="800" b="1" dirty="0" smtClean="0"/>
            <a:t>Referát BOZP</a:t>
          </a:r>
          <a:endParaRPr lang="cs-CZ" sz="800" b="1" dirty="0"/>
        </a:p>
      </dgm:t>
    </dgm:pt>
    <dgm:pt modelId="{A4210C73-53B1-45B8-BB7D-ECEDF407B289}" type="parTrans" cxnId="{A169AFE8-D451-404F-B78C-ECEA8CB561F4}">
      <dgm:prSet/>
      <dgm:spPr/>
      <dgm:t>
        <a:bodyPr/>
        <a:lstStyle/>
        <a:p>
          <a:endParaRPr lang="cs-CZ"/>
        </a:p>
      </dgm:t>
    </dgm:pt>
    <dgm:pt modelId="{2504A26C-FD38-4F99-95FC-1445B3242AB9}" type="sibTrans" cxnId="{A169AFE8-D451-404F-B78C-ECEA8CB561F4}">
      <dgm:prSet/>
      <dgm:spPr/>
      <dgm:t>
        <a:bodyPr/>
        <a:lstStyle/>
        <a:p>
          <a:endParaRPr lang="cs-CZ"/>
        </a:p>
      </dgm:t>
    </dgm:pt>
    <dgm:pt modelId="{6A71F761-9DCB-400C-93B3-5941253C0134}">
      <dgm:prSet custT="1"/>
      <dgm:spPr/>
      <dgm:t>
        <a:bodyPr/>
        <a:lstStyle/>
        <a:p>
          <a:r>
            <a:rPr lang="cs-CZ" sz="800" b="1" dirty="0" smtClean="0"/>
            <a:t>Oddělení pro výzkum, rozvoj a projektovou podporu</a:t>
          </a:r>
          <a:endParaRPr lang="cs-CZ" sz="800" b="1" dirty="0"/>
        </a:p>
      </dgm:t>
    </dgm:pt>
    <dgm:pt modelId="{8538943D-DBD1-47FD-84BC-BF261EC08A14}" type="sibTrans" cxnId="{066D2E26-21D6-4D04-A62D-460558229166}">
      <dgm:prSet/>
      <dgm:spPr/>
      <dgm:t>
        <a:bodyPr/>
        <a:lstStyle/>
        <a:p>
          <a:endParaRPr lang="cs-CZ"/>
        </a:p>
      </dgm:t>
    </dgm:pt>
    <dgm:pt modelId="{8CABF74D-4E3D-4B32-896B-A791091EF02E}" type="parTrans" cxnId="{066D2E26-21D6-4D04-A62D-460558229166}">
      <dgm:prSet/>
      <dgm:spPr/>
      <dgm:t>
        <a:bodyPr/>
        <a:lstStyle/>
        <a:p>
          <a:endParaRPr lang="cs-CZ"/>
        </a:p>
      </dgm:t>
    </dgm:pt>
    <dgm:pt modelId="{5AD1D81A-9EBE-41F7-BF27-50CF031C0644}">
      <dgm:prSet custT="1"/>
      <dgm:spPr/>
      <dgm:t>
        <a:bodyPr/>
        <a:lstStyle/>
        <a:p>
          <a:r>
            <a:rPr lang="cs-CZ" sz="1100" b="1" dirty="0" smtClean="0"/>
            <a:t>Chovné zařízení</a:t>
          </a:r>
          <a:endParaRPr lang="cs-CZ" sz="1100" b="1" dirty="0"/>
        </a:p>
      </dgm:t>
    </dgm:pt>
    <dgm:pt modelId="{E7CA3BE4-29F6-48C4-9F26-A9EC67F3AD88}" type="parTrans" cxnId="{FDDC2269-096B-4D52-81AE-07EA39D2215F}">
      <dgm:prSet/>
      <dgm:spPr/>
      <dgm:t>
        <a:bodyPr/>
        <a:lstStyle/>
        <a:p>
          <a:endParaRPr lang="cs-CZ"/>
        </a:p>
      </dgm:t>
    </dgm:pt>
    <dgm:pt modelId="{84B126C3-BDF4-487F-A328-7C10613A65CA}" type="sibTrans" cxnId="{FDDC2269-096B-4D52-81AE-07EA39D2215F}">
      <dgm:prSet/>
      <dgm:spPr/>
      <dgm:t>
        <a:bodyPr/>
        <a:lstStyle/>
        <a:p>
          <a:endParaRPr lang="cs-CZ"/>
        </a:p>
      </dgm:t>
    </dgm:pt>
    <dgm:pt modelId="{4DCF2DF5-8393-4AE3-94CB-561C6A96EEA2}">
      <dgm:prSet custT="1"/>
      <dgm:spPr/>
      <dgm:t>
        <a:bodyPr/>
        <a:lstStyle/>
        <a:p>
          <a:r>
            <a:rPr lang="cs-CZ" sz="800" b="1" dirty="0" smtClean="0"/>
            <a:t>Centrum léčivých rostlin</a:t>
          </a:r>
          <a:endParaRPr lang="cs-CZ" sz="800" b="1" dirty="0"/>
        </a:p>
      </dgm:t>
    </dgm:pt>
    <dgm:pt modelId="{50864908-891B-4EFA-8374-65B5968E3330}" type="parTrans" cxnId="{2030780F-6CD8-4CB2-B964-5B6E88AD2590}">
      <dgm:prSet/>
      <dgm:spPr/>
      <dgm:t>
        <a:bodyPr/>
        <a:lstStyle/>
        <a:p>
          <a:endParaRPr lang="cs-CZ"/>
        </a:p>
      </dgm:t>
    </dgm:pt>
    <dgm:pt modelId="{55F32AD6-E9FD-48B4-B413-06ED9ECAA924}" type="sibTrans" cxnId="{2030780F-6CD8-4CB2-B964-5B6E88AD2590}">
      <dgm:prSet/>
      <dgm:spPr/>
      <dgm:t>
        <a:bodyPr/>
        <a:lstStyle/>
        <a:p>
          <a:endParaRPr lang="cs-CZ"/>
        </a:p>
      </dgm:t>
    </dgm:pt>
    <dgm:pt modelId="{DEED0E4C-CE4B-4689-96BE-1259B595983C}">
      <dgm:prSet/>
      <dgm:spPr/>
      <dgm:t>
        <a:bodyPr/>
        <a:lstStyle/>
        <a:p>
          <a:r>
            <a:rPr lang="cs-CZ" b="1" dirty="0" smtClean="0"/>
            <a:t>Oddělení operačních programů</a:t>
          </a:r>
          <a:endParaRPr lang="cs-CZ" b="1" dirty="0"/>
        </a:p>
      </dgm:t>
    </dgm:pt>
    <dgm:pt modelId="{357B8BCD-A670-4CE2-A46A-C57A70B67328}" type="parTrans" cxnId="{68B981DF-8EF3-40C3-BFEA-065F0B6AD6A5}">
      <dgm:prSet/>
      <dgm:spPr/>
      <dgm:t>
        <a:bodyPr/>
        <a:lstStyle/>
        <a:p>
          <a:endParaRPr lang="cs-CZ"/>
        </a:p>
      </dgm:t>
    </dgm:pt>
    <dgm:pt modelId="{9FDB1B15-AA9B-4EF3-AB92-27D703D17999}" type="sibTrans" cxnId="{68B981DF-8EF3-40C3-BFEA-065F0B6AD6A5}">
      <dgm:prSet/>
      <dgm:spPr/>
      <dgm:t>
        <a:bodyPr/>
        <a:lstStyle/>
        <a:p>
          <a:endParaRPr lang="cs-CZ"/>
        </a:p>
      </dgm:t>
    </dgm:pt>
    <dgm:pt modelId="{200E0EB6-B43C-4DFB-9322-CD516C20F7CD}" type="pres">
      <dgm:prSet presAssocID="{56B34067-458F-4792-B644-4735B37BEBC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6F579DD-969D-452C-9789-883BA7ED2214}" type="pres">
      <dgm:prSet presAssocID="{28C70A09-8DC6-45FB-834D-000A098DC2A7}" presName="hierRoot1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E7902529-13D8-4CC0-A7B5-A45F622DB549}" type="pres">
      <dgm:prSet presAssocID="{28C70A09-8DC6-45FB-834D-000A098DC2A7}" presName="rootComposite1" presStyleCnt="0"/>
      <dgm:spPr/>
      <dgm:t>
        <a:bodyPr/>
        <a:lstStyle/>
        <a:p>
          <a:endParaRPr lang="cs-CZ"/>
        </a:p>
      </dgm:t>
    </dgm:pt>
    <dgm:pt modelId="{C1B4C023-0E65-4E9C-A454-660609B3E32B}" type="pres">
      <dgm:prSet presAssocID="{28C70A09-8DC6-45FB-834D-000A098DC2A7}" presName="rootText1" presStyleLbl="node0" presStyleIdx="0" presStyleCnt="2" custLinFactNeighborY="1877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73977D5-1EBD-4A44-818A-8A2F4215746C}" type="pres">
      <dgm:prSet presAssocID="{28C70A09-8DC6-45FB-834D-000A098DC2A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8C4EECD-5376-44B7-9180-C5831E730CC0}" type="pres">
      <dgm:prSet presAssocID="{28C70A09-8DC6-45FB-834D-000A098DC2A7}" presName="hierChild2" presStyleCnt="0"/>
      <dgm:spPr/>
      <dgm:t>
        <a:bodyPr/>
        <a:lstStyle/>
        <a:p>
          <a:endParaRPr lang="cs-CZ"/>
        </a:p>
      </dgm:t>
    </dgm:pt>
    <dgm:pt modelId="{307F951E-276D-4F59-B5FB-AC073C34FFFB}" type="pres">
      <dgm:prSet presAssocID="{F1D514A9-7C80-4177-8A04-4821D3A5DEC2}" presName="Name37" presStyleLbl="parChTrans1D2" presStyleIdx="0" presStyleCnt="8"/>
      <dgm:spPr/>
      <dgm:t>
        <a:bodyPr/>
        <a:lstStyle/>
        <a:p>
          <a:endParaRPr lang="cs-CZ"/>
        </a:p>
      </dgm:t>
    </dgm:pt>
    <dgm:pt modelId="{9823F07A-ABA7-49B1-BDA9-DAA031137653}" type="pres">
      <dgm:prSet presAssocID="{54581FE0-D008-436A-8B39-17BC6AE7E4D6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4C6C4513-284D-456E-B21C-D9348D6B668C}" type="pres">
      <dgm:prSet presAssocID="{54581FE0-D008-436A-8B39-17BC6AE7E4D6}" presName="rootComposite" presStyleCnt="0"/>
      <dgm:spPr/>
      <dgm:t>
        <a:bodyPr/>
        <a:lstStyle/>
        <a:p>
          <a:endParaRPr lang="cs-CZ"/>
        </a:p>
      </dgm:t>
    </dgm:pt>
    <dgm:pt modelId="{01E66390-74E0-407A-8102-CAF39E56B5FA}" type="pres">
      <dgm:prSet presAssocID="{54581FE0-D008-436A-8B39-17BC6AE7E4D6}" presName="rootText" presStyleLbl="node2" presStyleIdx="0" presStyleCnt="7" custLinFactX="-60082" custLinFactNeighborX="-100000" custLinFactNeighborY="-803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F030ED-C129-4F33-9157-6AA00F9BA403}" type="pres">
      <dgm:prSet presAssocID="{54581FE0-D008-436A-8B39-17BC6AE7E4D6}" presName="rootConnector" presStyleLbl="node2" presStyleIdx="0" presStyleCnt="7"/>
      <dgm:spPr/>
      <dgm:t>
        <a:bodyPr/>
        <a:lstStyle/>
        <a:p>
          <a:endParaRPr lang="cs-CZ"/>
        </a:p>
      </dgm:t>
    </dgm:pt>
    <dgm:pt modelId="{D5761B43-2856-4617-B15E-5C76EA82686E}" type="pres">
      <dgm:prSet presAssocID="{54581FE0-D008-436A-8B39-17BC6AE7E4D6}" presName="hierChild4" presStyleCnt="0"/>
      <dgm:spPr/>
      <dgm:t>
        <a:bodyPr/>
        <a:lstStyle/>
        <a:p>
          <a:endParaRPr lang="cs-CZ"/>
        </a:p>
      </dgm:t>
    </dgm:pt>
    <dgm:pt modelId="{49E7C41E-6951-4D37-8BEF-DBB8773AA7C9}" type="pres">
      <dgm:prSet presAssocID="{DBD7641A-4722-40B9-A65A-7B41A7C455F4}" presName="Name37" presStyleLbl="parChTrans1D3" presStyleIdx="0" presStyleCnt="18"/>
      <dgm:spPr/>
      <dgm:t>
        <a:bodyPr/>
        <a:lstStyle/>
        <a:p>
          <a:endParaRPr lang="cs-CZ"/>
        </a:p>
      </dgm:t>
    </dgm:pt>
    <dgm:pt modelId="{7DF94AF5-2292-4401-9EF9-D017EB9F5CF7}" type="pres">
      <dgm:prSet presAssocID="{8707B08D-7C65-4232-8841-6E051D11B604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AB6A5123-AFCB-47DE-A443-31314556A7A0}" type="pres">
      <dgm:prSet presAssocID="{8707B08D-7C65-4232-8841-6E051D11B604}" presName="rootComposite" presStyleCnt="0"/>
      <dgm:spPr/>
      <dgm:t>
        <a:bodyPr/>
        <a:lstStyle/>
        <a:p>
          <a:endParaRPr lang="cs-CZ"/>
        </a:p>
      </dgm:t>
    </dgm:pt>
    <dgm:pt modelId="{2A7EA6F9-C8F5-439D-8AF5-21F094E8D95A}" type="pres">
      <dgm:prSet presAssocID="{8707B08D-7C65-4232-8841-6E051D11B604}" presName="rootText" presStyleLbl="node3" presStyleIdx="0" presStyleCnt="18" custAng="0" custLinFactX="-54598" custLinFactNeighborX="-100000" custLinFactNeighborY="-3612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31AFE8D-6527-4318-A1E8-C107737F4EAC}" type="pres">
      <dgm:prSet presAssocID="{8707B08D-7C65-4232-8841-6E051D11B604}" presName="rootConnector" presStyleLbl="node3" presStyleIdx="0" presStyleCnt="18"/>
      <dgm:spPr/>
      <dgm:t>
        <a:bodyPr/>
        <a:lstStyle/>
        <a:p>
          <a:endParaRPr lang="cs-CZ"/>
        </a:p>
      </dgm:t>
    </dgm:pt>
    <dgm:pt modelId="{CF03398A-4B9B-47EC-9F25-AF9B45EE471A}" type="pres">
      <dgm:prSet presAssocID="{8707B08D-7C65-4232-8841-6E051D11B604}" presName="hierChild4" presStyleCnt="0"/>
      <dgm:spPr/>
      <dgm:t>
        <a:bodyPr/>
        <a:lstStyle/>
        <a:p>
          <a:endParaRPr lang="cs-CZ"/>
        </a:p>
      </dgm:t>
    </dgm:pt>
    <dgm:pt modelId="{076444C1-384F-4187-9611-18248D4EF546}" type="pres">
      <dgm:prSet presAssocID="{8707B08D-7C65-4232-8841-6E051D11B604}" presName="hierChild5" presStyleCnt="0"/>
      <dgm:spPr/>
      <dgm:t>
        <a:bodyPr/>
        <a:lstStyle/>
        <a:p>
          <a:endParaRPr lang="cs-CZ"/>
        </a:p>
      </dgm:t>
    </dgm:pt>
    <dgm:pt modelId="{9FE4DB4C-898A-487D-A115-D8AC6EE6272B}" type="pres">
      <dgm:prSet presAssocID="{BBB44099-8065-43A0-93C3-B78209F4AFD3}" presName="Name37" presStyleLbl="parChTrans1D3" presStyleIdx="1" presStyleCnt="18"/>
      <dgm:spPr/>
      <dgm:t>
        <a:bodyPr/>
        <a:lstStyle/>
        <a:p>
          <a:endParaRPr lang="cs-CZ"/>
        </a:p>
      </dgm:t>
    </dgm:pt>
    <dgm:pt modelId="{892FA8FD-48F5-4A1E-923E-25D7F7327B10}" type="pres">
      <dgm:prSet presAssocID="{32A7006E-150C-4963-ABE0-A306437AA64C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FD5D3627-3D8E-4910-A44C-846CC19F451F}" type="pres">
      <dgm:prSet presAssocID="{32A7006E-150C-4963-ABE0-A306437AA64C}" presName="rootComposite" presStyleCnt="0"/>
      <dgm:spPr/>
      <dgm:t>
        <a:bodyPr/>
        <a:lstStyle/>
        <a:p>
          <a:endParaRPr lang="cs-CZ"/>
        </a:p>
      </dgm:t>
    </dgm:pt>
    <dgm:pt modelId="{1CD5D2CC-8697-4BBF-B3F7-E78F9BFB88EE}" type="pres">
      <dgm:prSet presAssocID="{32A7006E-150C-4963-ABE0-A306437AA64C}" presName="rootText" presStyleLbl="node3" presStyleIdx="1" presStyleCnt="18" custLinFactX="-56143" custLinFactNeighborX="-100000" custLinFactNeighborY="-5397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E418F0B-571B-4A30-9742-5DED789999C0}" type="pres">
      <dgm:prSet presAssocID="{32A7006E-150C-4963-ABE0-A306437AA64C}" presName="rootConnector" presStyleLbl="node3" presStyleIdx="1" presStyleCnt="18"/>
      <dgm:spPr/>
      <dgm:t>
        <a:bodyPr/>
        <a:lstStyle/>
        <a:p>
          <a:endParaRPr lang="cs-CZ"/>
        </a:p>
      </dgm:t>
    </dgm:pt>
    <dgm:pt modelId="{26A64FAC-B232-4945-A1BA-93EBFA17B9B7}" type="pres">
      <dgm:prSet presAssocID="{32A7006E-150C-4963-ABE0-A306437AA64C}" presName="hierChild4" presStyleCnt="0"/>
      <dgm:spPr/>
      <dgm:t>
        <a:bodyPr/>
        <a:lstStyle/>
        <a:p>
          <a:endParaRPr lang="cs-CZ"/>
        </a:p>
      </dgm:t>
    </dgm:pt>
    <dgm:pt modelId="{C3BF37A5-0254-4D61-99DB-A285B81D23B5}" type="pres">
      <dgm:prSet presAssocID="{32A7006E-150C-4963-ABE0-A306437AA64C}" presName="hierChild5" presStyleCnt="0"/>
      <dgm:spPr/>
      <dgm:t>
        <a:bodyPr/>
        <a:lstStyle/>
        <a:p>
          <a:endParaRPr lang="cs-CZ"/>
        </a:p>
      </dgm:t>
    </dgm:pt>
    <dgm:pt modelId="{FD82B23A-94A4-4533-984D-59315A449D11}" type="pres">
      <dgm:prSet presAssocID="{3BFC2B53-4401-43D0-84D3-1F1701229797}" presName="Name37" presStyleLbl="parChTrans1D3" presStyleIdx="2" presStyleCnt="18"/>
      <dgm:spPr/>
      <dgm:t>
        <a:bodyPr/>
        <a:lstStyle/>
        <a:p>
          <a:endParaRPr lang="cs-CZ"/>
        </a:p>
      </dgm:t>
    </dgm:pt>
    <dgm:pt modelId="{80CCD091-D9A6-4459-8850-89F05FC8B09C}" type="pres">
      <dgm:prSet presAssocID="{F5E0F562-DAC4-46A1-BE04-CBD691E1FCAE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0C8C1079-0476-4FAA-9F26-E96F78EE3A7F}" type="pres">
      <dgm:prSet presAssocID="{F5E0F562-DAC4-46A1-BE04-CBD691E1FCAE}" presName="rootComposite" presStyleCnt="0"/>
      <dgm:spPr/>
      <dgm:t>
        <a:bodyPr/>
        <a:lstStyle/>
        <a:p>
          <a:endParaRPr lang="cs-CZ"/>
        </a:p>
      </dgm:t>
    </dgm:pt>
    <dgm:pt modelId="{71980A9D-D832-4A70-8178-E6D9653EEC35}" type="pres">
      <dgm:prSet presAssocID="{F5E0F562-DAC4-46A1-BE04-CBD691E1FCAE}" presName="rootText" presStyleLbl="node3" presStyleIdx="2" presStyleCnt="18" custLinFactX="-56398" custLinFactNeighborX="-100000" custLinFactNeighborY="-7292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EF1C735-6004-4A16-A220-97BC4389BB8B}" type="pres">
      <dgm:prSet presAssocID="{F5E0F562-DAC4-46A1-BE04-CBD691E1FCAE}" presName="rootConnector" presStyleLbl="node3" presStyleIdx="2" presStyleCnt="18"/>
      <dgm:spPr/>
      <dgm:t>
        <a:bodyPr/>
        <a:lstStyle/>
        <a:p>
          <a:endParaRPr lang="cs-CZ"/>
        </a:p>
      </dgm:t>
    </dgm:pt>
    <dgm:pt modelId="{0469546A-A6FF-4381-9503-27471B899CCB}" type="pres">
      <dgm:prSet presAssocID="{F5E0F562-DAC4-46A1-BE04-CBD691E1FCAE}" presName="hierChild4" presStyleCnt="0"/>
      <dgm:spPr/>
      <dgm:t>
        <a:bodyPr/>
        <a:lstStyle/>
        <a:p>
          <a:endParaRPr lang="cs-CZ"/>
        </a:p>
      </dgm:t>
    </dgm:pt>
    <dgm:pt modelId="{B950B5AA-6600-4184-AA25-0765AD8CC655}" type="pres">
      <dgm:prSet presAssocID="{F5E0F562-DAC4-46A1-BE04-CBD691E1FCAE}" presName="hierChild5" presStyleCnt="0"/>
      <dgm:spPr/>
      <dgm:t>
        <a:bodyPr/>
        <a:lstStyle/>
        <a:p>
          <a:endParaRPr lang="cs-CZ"/>
        </a:p>
      </dgm:t>
    </dgm:pt>
    <dgm:pt modelId="{72DA39B5-0992-4BFD-B129-6144767AE459}" type="pres">
      <dgm:prSet presAssocID="{1F4B8E71-0ED3-4ACB-A80C-2732043E09EE}" presName="Name37" presStyleLbl="parChTrans1D3" presStyleIdx="3" presStyleCnt="18"/>
      <dgm:spPr/>
      <dgm:t>
        <a:bodyPr/>
        <a:lstStyle/>
        <a:p>
          <a:endParaRPr lang="cs-CZ"/>
        </a:p>
      </dgm:t>
    </dgm:pt>
    <dgm:pt modelId="{074281AB-33DA-4D24-AA29-9809A18F02C6}" type="pres">
      <dgm:prSet presAssocID="{1DC46637-1A4B-4518-8A4D-900B49D99F99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D398D0DC-2125-4ADC-9D28-DC7285733C3E}" type="pres">
      <dgm:prSet presAssocID="{1DC46637-1A4B-4518-8A4D-900B49D99F99}" presName="rootComposite" presStyleCnt="0"/>
      <dgm:spPr/>
      <dgm:t>
        <a:bodyPr/>
        <a:lstStyle/>
        <a:p>
          <a:endParaRPr lang="cs-CZ"/>
        </a:p>
      </dgm:t>
    </dgm:pt>
    <dgm:pt modelId="{21377A07-95F6-40E6-BA00-C7B4EC2C3EB2}" type="pres">
      <dgm:prSet presAssocID="{1DC46637-1A4B-4518-8A4D-900B49D99F99}" presName="rootText" presStyleLbl="node3" presStyleIdx="3" presStyleCnt="18" custLinFactX="-56398" custLinFactNeighborX="-100000" custLinFactNeighborY="-896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C4C757F-410D-410C-8F47-A858C2A9E659}" type="pres">
      <dgm:prSet presAssocID="{1DC46637-1A4B-4518-8A4D-900B49D99F99}" presName="rootConnector" presStyleLbl="node3" presStyleIdx="3" presStyleCnt="18"/>
      <dgm:spPr/>
      <dgm:t>
        <a:bodyPr/>
        <a:lstStyle/>
        <a:p>
          <a:endParaRPr lang="cs-CZ"/>
        </a:p>
      </dgm:t>
    </dgm:pt>
    <dgm:pt modelId="{3575CE5B-7CA5-4772-90DD-0A82E0D1FB85}" type="pres">
      <dgm:prSet presAssocID="{1DC46637-1A4B-4518-8A4D-900B49D99F99}" presName="hierChild4" presStyleCnt="0"/>
      <dgm:spPr/>
      <dgm:t>
        <a:bodyPr/>
        <a:lstStyle/>
        <a:p>
          <a:endParaRPr lang="cs-CZ"/>
        </a:p>
      </dgm:t>
    </dgm:pt>
    <dgm:pt modelId="{092413DD-01F0-4CAB-AF1E-B6BBD0ECE148}" type="pres">
      <dgm:prSet presAssocID="{1DC46637-1A4B-4518-8A4D-900B49D99F99}" presName="hierChild5" presStyleCnt="0"/>
      <dgm:spPr/>
      <dgm:t>
        <a:bodyPr/>
        <a:lstStyle/>
        <a:p>
          <a:endParaRPr lang="cs-CZ"/>
        </a:p>
      </dgm:t>
    </dgm:pt>
    <dgm:pt modelId="{D58D623E-2A63-4827-8772-9FA26311D7C6}" type="pres">
      <dgm:prSet presAssocID="{4C4C29B2-F82A-4C7F-9016-686895A92F41}" presName="Name37" presStyleLbl="parChTrans1D3" presStyleIdx="4" presStyleCnt="18"/>
      <dgm:spPr/>
      <dgm:t>
        <a:bodyPr/>
        <a:lstStyle/>
        <a:p>
          <a:endParaRPr lang="cs-CZ"/>
        </a:p>
      </dgm:t>
    </dgm:pt>
    <dgm:pt modelId="{35BC5960-075E-46CF-B469-097BA5C9E08C}" type="pres">
      <dgm:prSet presAssocID="{B78C308A-7BA3-4C68-9EA7-86E8BCEFD374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FCEE06D7-470A-4FAA-B852-A9245D238718}" type="pres">
      <dgm:prSet presAssocID="{B78C308A-7BA3-4C68-9EA7-86E8BCEFD374}" presName="rootComposite" presStyleCnt="0"/>
      <dgm:spPr/>
      <dgm:t>
        <a:bodyPr/>
        <a:lstStyle/>
        <a:p>
          <a:endParaRPr lang="cs-CZ"/>
        </a:p>
      </dgm:t>
    </dgm:pt>
    <dgm:pt modelId="{7EDB4C1D-0ED9-4F8F-96AE-88A34E77237E}" type="pres">
      <dgm:prSet presAssocID="{B78C308A-7BA3-4C68-9EA7-86E8BCEFD374}" presName="rootText" presStyleLbl="node3" presStyleIdx="4" presStyleCnt="18" custLinFactX="-53204" custLinFactY="49657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70885C2-1D1D-4DFE-AB16-7FEF86641770}" type="pres">
      <dgm:prSet presAssocID="{B78C308A-7BA3-4C68-9EA7-86E8BCEFD374}" presName="rootConnector" presStyleLbl="node3" presStyleIdx="4" presStyleCnt="18"/>
      <dgm:spPr/>
      <dgm:t>
        <a:bodyPr/>
        <a:lstStyle/>
        <a:p>
          <a:endParaRPr lang="cs-CZ"/>
        </a:p>
      </dgm:t>
    </dgm:pt>
    <dgm:pt modelId="{E220AFBB-9534-43DE-919C-55EBF48055DF}" type="pres">
      <dgm:prSet presAssocID="{B78C308A-7BA3-4C68-9EA7-86E8BCEFD374}" presName="hierChild4" presStyleCnt="0"/>
      <dgm:spPr/>
      <dgm:t>
        <a:bodyPr/>
        <a:lstStyle/>
        <a:p>
          <a:endParaRPr lang="cs-CZ"/>
        </a:p>
      </dgm:t>
    </dgm:pt>
    <dgm:pt modelId="{3D21B95F-75F8-41AF-A513-CB538C5F1C7D}" type="pres">
      <dgm:prSet presAssocID="{B78C308A-7BA3-4C68-9EA7-86E8BCEFD374}" presName="hierChild5" presStyleCnt="0"/>
      <dgm:spPr/>
      <dgm:t>
        <a:bodyPr/>
        <a:lstStyle/>
        <a:p>
          <a:endParaRPr lang="cs-CZ"/>
        </a:p>
      </dgm:t>
    </dgm:pt>
    <dgm:pt modelId="{F5B91AAC-CD86-4CB1-9D67-6647B0AFFDEA}" type="pres">
      <dgm:prSet presAssocID="{DE8F33E4-F62C-4AE7-B526-C28B0AC9DD45}" presName="Name37" presStyleLbl="parChTrans1D3" presStyleIdx="5" presStyleCnt="18"/>
      <dgm:spPr/>
      <dgm:t>
        <a:bodyPr/>
        <a:lstStyle/>
        <a:p>
          <a:endParaRPr lang="cs-CZ"/>
        </a:p>
      </dgm:t>
    </dgm:pt>
    <dgm:pt modelId="{082F04B6-C6A6-4297-84C2-67FF42C2ECE7}" type="pres">
      <dgm:prSet presAssocID="{BBA66650-70BE-4A77-95AB-AE29058B7D9A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840BD39D-5DDD-4BED-83F7-9C15A356DB4B}" type="pres">
      <dgm:prSet presAssocID="{BBA66650-70BE-4A77-95AB-AE29058B7D9A}" presName="rootComposite" presStyleCnt="0"/>
      <dgm:spPr/>
      <dgm:t>
        <a:bodyPr/>
        <a:lstStyle/>
        <a:p>
          <a:endParaRPr lang="cs-CZ"/>
        </a:p>
      </dgm:t>
    </dgm:pt>
    <dgm:pt modelId="{861A6164-072F-4C3B-A257-F252E2690DED}" type="pres">
      <dgm:prSet presAssocID="{BBA66650-70BE-4A77-95AB-AE29058B7D9A}" presName="rootText" presStyleLbl="node3" presStyleIdx="5" presStyleCnt="18" custLinFactX="-54340" custLinFactY="-100000" custLinFactNeighborX="-100000" custLinFactNeighborY="-14703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7BC106-52B6-4737-94E4-B9B6C5E72C59}" type="pres">
      <dgm:prSet presAssocID="{BBA66650-70BE-4A77-95AB-AE29058B7D9A}" presName="rootConnector" presStyleLbl="node3" presStyleIdx="5" presStyleCnt="18"/>
      <dgm:spPr/>
      <dgm:t>
        <a:bodyPr/>
        <a:lstStyle/>
        <a:p>
          <a:endParaRPr lang="cs-CZ"/>
        </a:p>
      </dgm:t>
    </dgm:pt>
    <dgm:pt modelId="{FB8C36BD-5A5C-497A-8490-96B703D223CF}" type="pres">
      <dgm:prSet presAssocID="{BBA66650-70BE-4A77-95AB-AE29058B7D9A}" presName="hierChild4" presStyleCnt="0"/>
      <dgm:spPr/>
      <dgm:t>
        <a:bodyPr/>
        <a:lstStyle/>
        <a:p>
          <a:endParaRPr lang="cs-CZ"/>
        </a:p>
      </dgm:t>
    </dgm:pt>
    <dgm:pt modelId="{0AE7AEE1-3EA4-43F9-A8EF-F563362F958D}" type="pres">
      <dgm:prSet presAssocID="{BBA66650-70BE-4A77-95AB-AE29058B7D9A}" presName="hierChild5" presStyleCnt="0"/>
      <dgm:spPr/>
      <dgm:t>
        <a:bodyPr/>
        <a:lstStyle/>
        <a:p>
          <a:endParaRPr lang="cs-CZ"/>
        </a:p>
      </dgm:t>
    </dgm:pt>
    <dgm:pt modelId="{DADBFED1-2D69-4D91-8775-89E1D4671D43}" type="pres">
      <dgm:prSet presAssocID="{BBC72E25-BB7B-4FF4-8BD4-D9917A6B27DB}" presName="Name37" presStyleLbl="parChTrans1D3" presStyleIdx="6" presStyleCnt="18"/>
      <dgm:spPr/>
      <dgm:t>
        <a:bodyPr/>
        <a:lstStyle/>
        <a:p>
          <a:endParaRPr lang="cs-CZ"/>
        </a:p>
      </dgm:t>
    </dgm:pt>
    <dgm:pt modelId="{62F6EBD5-34E3-4A60-BA32-C8C26883E8DA}" type="pres">
      <dgm:prSet presAssocID="{805DCB39-8820-4D11-BA8D-6C38323395F0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14058E78-0AE0-4E91-880B-41EE2BFF47D2}" type="pres">
      <dgm:prSet presAssocID="{805DCB39-8820-4D11-BA8D-6C38323395F0}" presName="rootComposite" presStyleCnt="0"/>
      <dgm:spPr/>
      <dgm:t>
        <a:bodyPr/>
        <a:lstStyle/>
        <a:p>
          <a:endParaRPr lang="cs-CZ"/>
        </a:p>
      </dgm:t>
    </dgm:pt>
    <dgm:pt modelId="{57557141-1256-490C-957E-5D587508F2FA}" type="pres">
      <dgm:prSet presAssocID="{805DCB39-8820-4D11-BA8D-6C38323395F0}" presName="rootText" presStyleLbl="node3" presStyleIdx="6" presStyleCnt="18" custLinFactX="-54340" custLinFactY="-100000" custLinFactNeighborX="-100000" custLinFactNeighborY="-15767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D6D54EF-104E-48FD-847A-CA402D0219A3}" type="pres">
      <dgm:prSet presAssocID="{805DCB39-8820-4D11-BA8D-6C38323395F0}" presName="rootConnector" presStyleLbl="node3" presStyleIdx="6" presStyleCnt="18"/>
      <dgm:spPr/>
      <dgm:t>
        <a:bodyPr/>
        <a:lstStyle/>
        <a:p>
          <a:endParaRPr lang="cs-CZ"/>
        </a:p>
      </dgm:t>
    </dgm:pt>
    <dgm:pt modelId="{2C31A25B-5BED-41A1-8465-492AFFDD784A}" type="pres">
      <dgm:prSet presAssocID="{805DCB39-8820-4D11-BA8D-6C38323395F0}" presName="hierChild4" presStyleCnt="0"/>
      <dgm:spPr/>
      <dgm:t>
        <a:bodyPr/>
        <a:lstStyle/>
        <a:p>
          <a:endParaRPr lang="cs-CZ"/>
        </a:p>
      </dgm:t>
    </dgm:pt>
    <dgm:pt modelId="{12DE3E74-4A28-4A71-A644-041B711440AA}" type="pres">
      <dgm:prSet presAssocID="{805DCB39-8820-4D11-BA8D-6C38323395F0}" presName="hierChild5" presStyleCnt="0"/>
      <dgm:spPr/>
      <dgm:t>
        <a:bodyPr/>
        <a:lstStyle/>
        <a:p>
          <a:endParaRPr lang="cs-CZ"/>
        </a:p>
      </dgm:t>
    </dgm:pt>
    <dgm:pt modelId="{EF2FF679-75EA-42E3-B3A4-AD4A2534686C}" type="pres">
      <dgm:prSet presAssocID="{54581FE0-D008-436A-8B39-17BC6AE7E4D6}" presName="hierChild5" presStyleCnt="0"/>
      <dgm:spPr/>
      <dgm:t>
        <a:bodyPr/>
        <a:lstStyle/>
        <a:p>
          <a:endParaRPr lang="cs-CZ"/>
        </a:p>
      </dgm:t>
    </dgm:pt>
    <dgm:pt modelId="{DCF1F1C3-D022-4106-AEDF-4BFAFF40C0F1}" type="pres">
      <dgm:prSet presAssocID="{2C9C8175-5C81-4357-AB61-122108FD021C}" presName="Name37" presStyleLbl="parChTrans1D2" presStyleIdx="1" presStyleCnt="8"/>
      <dgm:spPr/>
      <dgm:t>
        <a:bodyPr/>
        <a:lstStyle/>
        <a:p>
          <a:endParaRPr lang="cs-CZ"/>
        </a:p>
      </dgm:t>
    </dgm:pt>
    <dgm:pt modelId="{539BA577-3FDD-4F7B-A7CD-68B35313F8D0}" type="pres">
      <dgm:prSet presAssocID="{1A8A68A4-917E-46D2-8C43-E44F525A41D5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E09050EE-1051-47C6-BA2E-17A24FB8BD2B}" type="pres">
      <dgm:prSet presAssocID="{1A8A68A4-917E-46D2-8C43-E44F525A41D5}" presName="rootComposite" presStyleCnt="0"/>
      <dgm:spPr/>
      <dgm:t>
        <a:bodyPr/>
        <a:lstStyle/>
        <a:p>
          <a:endParaRPr lang="cs-CZ"/>
        </a:p>
      </dgm:t>
    </dgm:pt>
    <dgm:pt modelId="{8AFA509B-26E3-42D8-8529-6022AFF82D52}" type="pres">
      <dgm:prSet presAssocID="{1A8A68A4-917E-46D2-8C43-E44F525A41D5}" presName="rootText" presStyleLbl="node2" presStyleIdx="1" presStyleCnt="7" custLinFactX="-11300" custLinFactNeighborX="-100000" custLinFactNeighborY="-20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29F1E46-AB99-4E6D-B5B0-06DB435FEEBB}" type="pres">
      <dgm:prSet presAssocID="{1A8A68A4-917E-46D2-8C43-E44F525A41D5}" presName="rootConnector" presStyleLbl="node2" presStyleIdx="1" presStyleCnt="7"/>
      <dgm:spPr/>
      <dgm:t>
        <a:bodyPr/>
        <a:lstStyle/>
        <a:p>
          <a:endParaRPr lang="cs-CZ"/>
        </a:p>
      </dgm:t>
    </dgm:pt>
    <dgm:pt modelId="{6C7A3E95-6024-4582-B423-68AF5E792A8C}" type="pres">
      <dgm:prSet presAssocID="{1A8A68A4-917E-46D2-8C43-E44F525A41D5}" presName="hierChild4" presStyleCnt="0"/>
      <dgm:spPr/>
      <dgm:t>
        <a:bodyPr/>
        <a:lstStyle/>
        <a:p>
          <a:endParaRPr lang="cs-CZ"/>
        </a:p>
      </dgm:t>
    </dgm:pt>
    <dgm:pt modelId="{6A8AFFC5-96AC-445A-9B0B-12188F0B1872}" type="pres">
      <dgm:prSet presAssocID="{23B8B98C-DBAF-4010-8AEF-26F0C79AA5A1}" presName="Name37" presStyleLbl="parChTrans1D3" presStyleIdx="7" presStyleCnt="18"/>
      <dgm:spPr/>
      <dgm:t>
        <a:bodyPr/>
        <a:lstStyle/>
        <a:p>
          <a:endParaRPr lang="cs-CZ"/>
        </a:p>
      </dgm:t>
    </dgm:pt>
    <dgm:pt modelId="{60DECEF0-D173-42C0-B8BB-0A212FD32694}" type="pres">
      <dgm:prSet presAssocID="{6EFC3321-F909-44C2-84DF-22E70AED228E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023D37B9-C3DE-493F-9C35-28B95C9A0D99}" type="pres">
      <dgm:prSet presAssocID="{6EFC3321-F909-44C2-84DF-22E70AED228E}" presName="rootComposite" presStyleCnt="0"/>
      <dgm:spPr/>
      <dgm:t>
        <a:bodyPr/>
        <a:lstStyle/>
        <a:p>
          <a:endParaRPr lang="cs-CZ"/>
        </a:p>
      </dgm:t>
    </dgm:pt>
    <dgm:pt modelId="{9C5F4CC8-108A-4AD7-B3CA-EC5EA469E3E7}" type="pres">
      <dgm:prSet presAssocID="{6EFC3321-F909-44C2-84DF-22E70AED228E}" presName="rootText" presStyleLbl="node3" presStyleIdx="7" presStyleCnt="18" custLinFactX="-2890" custLinFactY="17534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03DE64-892B-4667-85F4-E796BC7320CB}" type="pres">
      <dgm:prSet presAssocID="{6EFC3321-F909-44C2-84DF-22E70AED228E}" presName="rootConnector" presStyleLbl="node3" presStyleIdx="7" presStyleCnt="18"/>
      <dgm:spPr/>
      <dgm:t>
        <a:bodyPr/>
        <a:lstStyle/>
        <a:p>
          <a:endParaRPr lang="cs-CZ"/>
        </a:p>
      </dgm:t>
    </dgm:pt>
    <dgm:pt modelId="{C3AEB392-304D-4998-9D15-9110C3C109A6}" type="pres">
      <dgm:prSet presAssocID="{6EFC3321-F909-44C2-84DF-22E70AED228E}" presName="hierChild4" presStyleCnt="0"/>
      <dgm:spPr/>
      <dgm:t>
        <a:bodyPr/>
        <a:lstStyle/>
        <a:p>
          <a:endParaRPr lang="cs-CZ"/>
        </a:p>
      </dgm:t>
    </dgm:pt>
    <dgm:pt modelId="{0DCFC069-6207-4C9D-A3D7-0250623AB319}" type="pres">
      <dgm:prSet presAssocID="{6EFC3321-F909-44C2-84DF-22E70AED228E}" presName="hierChild5" presStyleCnt="0"/>
      <dgm:spPr/>
      <dgm:t>
        <a:bodyPr/>
        <a:lstStyle/>
        <a:p>
          <a:endParaRPr lang="cs-CZ"/>
        </a:p>
      </dgm:t>
    </dgm:pt>
    <dgm:pt modelId="{877714DE-2BCE-4C48-98DD-E034413BC3B7}" type="pres">
      <dgm:prSet presAssocID="{910FE470-8C3B-4DCB-AF85-6168070197F1}" presName="Name37" presStyleLbl="parChTrans1D3" presStyleIdx="8" presStyleCnt="18"/>
      <dgm:spPr/>
      <dgm:t>
        <a:bodyPr/>
        <a:lstStyle/>
        <a:p>
          <a:endParaRPr lang="cs-CZ"/>
        </a:p>
      </dgm:t>
    </dgm:pt>
    <dgm:pt modelId="{507F7928-31FE-4EFC-ABE7-1B333E0EAC17}" type="pres">
      <dgm:prSet presAssocID="{F0CDB266-7EC7-4841-88CF-825C462E8BBD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325EA6E4-BC91-4FAF-BBD8-9C25F2FC9264}" type="pres">
      <dgm:prSet presAssocID="{F0CDB266-7EC7-4841-88CF-825C462E8BBD}" presName="rootComposite" presStyleCnt="0"/>
      <dgm:spPr/>
      <dgm:t>
        <a:bodyPr/>
        <a:lstStyle/>
        <a:p>
          <a:endParaRPr lang="cs-CZ"/>
        </a:p>
      </dgm:t>
    </dgm:pt>
    <dgm:pt modelId="{BD1D94CB-50C1-454A-B134-32459DCB3B35}" type="pres">
      <dgm:prSet presAssocID="{F0CDB266-7EC7-4841-88CF-825C462E8BBD}" presName="rootText" presStyleLbl="node3" presStyleIdx="8" presStyleCnt="18" custLinFactNeighborX="6411" custLinFactNeighborY="-2446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825859E-1130-4255-9DB6-97D04D9AC07D}" type="pres">
      <dgm:prSet presAssocID="{F0CDB266-7EC7-4841-88CF-825C462E8BBD}" presName="rootConnector" presStyleLbl="node3" presStyleIdx="8" presStyleCnt="18"/>
      <dgm:spPr/>
      <dgm:t>
        <a:bodyPr/>
        <a:lstStyle/>
        <a:p>
          <a:endParaRPr lang="cs-CZ"/>
        </a:p>
      </dgm:t>
    </dgm:pt>
    <dgm:pt modelId="{3555637D-F25C-4B97-ABAB-28515DB7149C}" type="pres">
      <dgm:prSet presAssocID="{F0CDB266-7EC7-4841-88CF-825C462E8BBD}" presName="hierChild4" presStyleCnt="0"/>
      <dgm:spPr/>
      <dgm:t>
        <a:bodyPr/>
        <a:lstStyle/>
        <a:p>
          <a:endParaRPr lang="cs-CZ"/>
        </a:p>
      </dgm:t>
    </dgm:pt>
    <dgm:pt modelId="{8B7179DA-E041-456E-B6A6-E128115749B8}" type="pres">
      <dgm:prSet presAssocID="{F0CDB266-7EC7-4841-88CF-825C462E8BBD}" presName="hierChild5" presStyleCnt="0"/>
      <dgm:spPr/>
      <dgm:t>
        <a:bodyPr/>
        <a:lstStyle/>
        <a:p>
          <a:endParaRPr lang="cs-CZ"/>
        </a:p>
      </dgm:t>
    </dgm:pt>
    <dgm:pt modelId="{64ECA85C-302B-41DF-900A-5683B81E240E}" type="pres">
      <dgm:prSet presAssocID="{2539A838-EFF9-4A13-AF64-8836DDECBC56}" presName="Name37" presStyleLbl="parChTrans1D3" presStyleIdx="9" presStyleCnt="18"/>
      <dgm:spPr/>
      <dgm:t>
        <a:bodyPr/>
        <a:lstStyle/>
        <a:p>
          <a:endParaRPr lang="cs-CZ"/>
        </a:p>
      </dgm:t>
    </dgm:pt>
    <dgm:pt modelId="{4F75F0E0-19A2-47B1-98E9-EA1196DDD145}" type="pres">
      <dgm:prSet presAssocID="{4F264BC1-77F7-4EB1-A1B5-ED127BEF854C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C590F120-0692-4B12-A870-29F75449DD61}" type="pres">
      <dgm:prSet presAssocID="{4F264BC1-77F7-4EB1-A1B5-ED127BEF854C}" presName="rootComposite" presStyleCnt="0"/>
      <dgm:spPr/>
      <dgm:t>
        <a:bodyPr/>
        <a:lstStyle/>
        <a:p>
          <a:endParaRPr lang="cs-CZ"/>
        </a:p>
      </dgm:t>
    </dgm:pt>
    <dgm:pt modelId="{11F3EF6E-A4CD-4593-92B2-6EDF95C6AA62}" type="pres">
      <dgm:prSet presAssocID="{4F264BC1-77F7-4EB1-A1B5-ED127BEF854C}" presName="rootText" presStyleLbl="node3" presStyleIdx="9" presStyleCnt="18" custLinFactY="-100000" custLinFactNeighborX="6411" custLinFactNeighborY="-1831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4CBE34E-63FD-4D3B-A6E7-88B2F8F40871}" type="pres">
      <dgm:prSet presAssocID="{4F264BC1-77F7-4EB1-A1B5-ED127BEF854C}" presName="rootConnector" presStyleLbl="node3" presStyleIdx="9" presStyleCnt="18"/>
      <dgm:spPr/>
      <dgm:t>
        <a:bodyPr/>
        <a:lstStyle/>
        <a:p>
          <a:endParaRPr lang="cs-CZ"/>
        </a:p>
      </dgm:t>
    </dgm:pt>
    <dgm:pt modelId="{8DC4B0C6-A979-4DA7-95C9-9265D46F198D}" type="pres">
      <dgm:prSet presAssocID="{4F264BC1-77F7-4EB1-A1B5-ED127BEF854C}" presName="hierChild4" presStyleCnt="0"/>
      <dgm:spPr/>
      <dgm:t>
        <a:bodyPr/>
        <a:lstStyle/>
        <a:p>
          <a:endParaRPr lang="cs-CZ"/>
        </a:p>
      </dgm:t>
    </dgm:pt>
    <dgm:pt modelId="{70CFD198-11F3-4818-8332-AC01F33E6B89}" type="pres">
      <dgm:prSet presAssocID="{4F264BC1-77F7-4EB1-A1B5-ED127BEF854C}" presName="hierChild5" presStyleCnt="0"/>
      <dgm:spPr/>
      <dgm:t>
        <a:bodyPr/>
        <a:lstStyle/>
        <a:p>
          <a:endParaRPr lang="cs-CZ"/>
        </a:p>
      </dgm:t>
    </dgm:pt>
    <dgm:pt modelId="{513AFCF5-5458-4A8C-9AC6-3A6B4D24596F}" type="pres">
      <dgm:prSet presAssocID="{A4210C73-53B1-45B8-BB7D-ECEDF407B289}" presName="Name37" presStyleLbl="parChTrans1D3" presStyleIdx="10" presStyleCnt="18"/>
      <dgm:spPr/>
      <dgm:t>
        <a:bodyPr/>
        <a:lstStyle/>
        <a:p>
          <a:endParaRPr lang="cs-CZ"/>
        </a:p>
      </dgm:t>
    </dgm:pt>
    <dgm:pt modelId="{3C07DFAB-982C-43BD-A63A-26285CD31336}" type="pres">
      <dgm:prSet presAssocID="{BCC2926D-676D-4E88-A1E2-700B29B731D5}" presName="hierRoot2" presStyleCnt="0">
        <dgm:presLayoutVars>
          <dgm:hierBranch val="init"/>
        </dgm:presLayoutVars>
      </dgm:prSet>
      <dgm:spPr/>
    </dgm:pt>
    <dgm:pt modelId="{7AA05738-25D4-4F98-8FC1-8B1190798300}" type="pres">
      <dgm:prSet presAssocID="{BCC2926D-676D-4E88-A1E2-700B29B731D5}" presName="rootComposite" presStyleCnt="0"/>
      <dgm:spPr/>
    </dgm:pt>
    <dgm:pt modelId="{B03B2880-6C4D-41F6-82A1-0A6C9705E0F1}" type="pres">
      <dgm:prSet presAssocID="{BCC2926D-676D-4E88-A1E2-700B29B731D5}" presName="rootText" presStyleLbl="node3" presStyleIdx="10" presStyleCnt="18" custLinFactX="21042" custLinFactY="-200000" custLinFactNeighborX="100000" custLinFactNeighborY="-22505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5A9275-B99F-4F6B-8778-0C9AD99125C1}" type="pres">
      <dgm:prSet presAssocID="{BCC2926D-676D-4E88-A1E2-700B29B731D5}" presName="rootConnector" presStyleLbl="node3" presStyleIdx="10" presStyleCnt="18"/>
      <dgm:spPr/>
      <dgm:t>
        <a:bodyPr/>
        <a:lstStyle/>
        <a:p>
          <a:endParaRPr lang="cs-CZ"/>
        </a:p>
      </dgm:t>
    </dgm:pt>
    <dgm:pt modelId="{78058933-DFF5-44E3-A049-9407472AF505}" type="pres">
      <dgm:prSet presAssocID="{BCC2926D-676D-4E88-A1E2-700B29B731D5}" presName="hierChild4" presStyleCnt="0"/>
      <dgm:spPr/>
    </dgm:pt>
    <dgm:pt modelId="{1C7D8D97-6161-4B79-BBAB-81B1D674D6DF}" type="pres">
      <dgm:prSet presAssocID="{BCC2926D-676D-4E88-A1E2-700B29B731D5}" presName="hierChild5" presStyleCnt="0"/>
      <dgm:spPr/>
    </dgm:pt>
    <dgm:pt modelId="{599EE1D8-D035-460E-886B-207B12A55EB0}" type="pres">
      <dgm:prSet presAssocID="{8B8D58E9-7EFC-4BB4-8362-E81F17F48686}" presName="Name37" presStyleLbl="parChTrans1D3" presStyleIdx="11" presStyleCnt="18"/>
      <dgm:spPr/>
      <dgm:t>
        <a:bodyPr/>
        <a:lstStyle/>
        <a:p>
          <a:endParaRPr lang="cs-CZ"/>
        </a:p>
      </dgm:t>
    </dgm:pt>
    <dgm:pt modelId="{636E1048-ED34-44B1-A8B3-4CB37EF6D128}" type="pres">
      <dgm:prSet presAssocID="{1BCC0B30-3616-4623-A893-593593731ABE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7E80A76D-F2ED-4F61-8DAF-115792A34773}" type="pres">
      <dgm:prSet presAssocID="{1BCC0B30-3616-4623-A893-593593731ABE}" presName="rootComposite" presStyleCnt="0"/>
      <dgm:spPr/>
      <dgm:t>
        <a:bodyPr/>
        <a:lstStyle/>
        <a:p>
          <a:endParaRPr lang="cs-CZ"/>
        </a:p>
      </dgm:t>
    </dgm:pt>
    <dgm:pt modelId="{F67BA3DE-C9FA-418C-9AB8-89A4C78E07BC}" type="pres">
      <dgm:prSet presAssocID="{1BCC0B30-3616-4623-A893-593593731ABE}" presName="rootText" presStyleLbl="node3" presStyleIdx="11" presStyleCnt="18" custLinFactX="20151" custLinFactY="-200000" custLinFactNeighborX="100000" custLinFactNeighborY="-25046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29EC438-C55C-4512-B103-8A42FF25E62C}" type="pres">
      <dgm:prSet presAssocID="{1BCC0B30-3616-4623-A893-593593731ABE}" presName="rootConnector" presStyleLbl="node3" presStyleIdx="11" presStyleCnt="18"/>
      <dgm:spPr/>
      <dgm:t>
        <a:bodyPr/>
        <a:lstStyle/>
        <a:p>
          <a:endParaRPr lang="cs-CZ"/>
        </a:p>
      </dgm:t>
    </dgm:pt>
    <dgm:pt modelId="{5EF0FF81-C248-472B-8BAE-6025064A5B0C}" type="pres">
      <dgm:prSet presAssocID="{1BCC0B30-3616-4623-A893-593593731ABE}" presName="hierChild4" presStyleCnt="0"/>
      <dgm:spPr/>
      <dgm:t>
        <a:bodyPr/>
        <a:lstStyle/>
        <a:p>
          <a:endParaRPr lang="cs-CZ"/>
        </a:p>
      </dgm:t>
    </dgm:pt>
    <dgm:pt modelId="{21230173-2787-4B2A-B0DA-7DEFFA750A22}" type="pres">
      <dgm:prSet presAssocID="{1BCC0B30-3616-4623-A893-593593731ABE}" presName="hierChild5" presStyleCnt="0"/>
      <dgm:spPr/>
      <dgm:t>
        <a:bodyPr/>
        <a:lstStyle/>
        <a:p>
          <a:endParaRPr lang="cs-CZ"/>
        </a:p>
      </dgm:t>
    </dgm:pt>
    <dgm:pt modelId="{E914132E-D397-4EF8-AC14-1991AC7FBFB6}" type="pres">
      <dgm:prSet presAssocID="{63E6022A-6006-47DB-97E0-6EE7E6523977}" presName="Name37" presStyleLbl="parChTrans1D3" presStyleIdx="12" presStyleCnt="18"/>
      <dgm:spPr/>
      <dgm:t>
        <a:bodyPr/>
        <a:lstStyle/>
        <a:p>
          <a:endParaRPr lang="cs-CZ"/>
        </a:p>
      </dgm:t>
    </dgm:pt>
    <dgm:pt modelId="{609A6958-35AC-4432-B815-93AE451F953A}" type="pres">
      <dgm:prSet presAssocID="{EA24801F-0BD4-436E-B65B-E34D263B15F6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3BE79111-6544-45F8-A8D7-34064177CAC1}" type="pres">
      <dgm:prSet presAssocID="{EA24801F-0BD4-436E-B65B-E34D263B15F6}" presName="rootComposite" presStyleCnt="0"/>
      <dgm:spPr/>
      <dgm:t>
        <a:bodyPr/>
        <a:lstStyle/>
        <a:p>
          <a:endParaRPr lang="cs-CZ"/>
        </a:p>
      </dgm:t>
    </dgm:pt>
    <dgm:pt modelId="{2BF5D2CD-8946-499B-AAAB-74C72D8567C6}" type="pres">
      <dgm:prSet presAssocID="{EA24801F-0BD4-436E-B65B-E34D263B15F6}" presName="rootText" presStyleLbl="node3" presStyleIdx="12" presStyleCnt="18" custLinFactX="100000" custLinFactY="-292466" custLinFactNeighborX="133225" custLinFactNeighborY="-3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460D1B2-7FFF-4EF5-AF15-013CEDA12CFD}" type="pres">
      <dgm:prSet presAssocID="{EA24801F-0BD4-436E-B65B-E34D263B15F6}" presName="rootConnector" presStyleLbl="node3" presStyleIdx="12" presStyleCnt="18"/>
      <dgm:spPr/>
      <dgm:t>
        <a:bodyPr/>
        <a:lstStyle/>
        <a:p>
          <a:endParaRPr lang="cs-CZ"/>
        </a:p>
      </dgm:t>
    </dgm:pt>
    <dgm:pt modelId="{2BA7CFEB-7B19-48D2-897D-012ACF941935}" type="pres">
      <dgm:prSet presAssocID="{EA24801F-0BD4-436E-B65B-E34D263B15F6}" presName="hierChild4" presStyleCnt="0"/>
      <dgm:spPr/>
      <dgm:t>
        <a:bodyPr/>
        <a:lstStyle/>
        <a:p>
          <a:endParaRPr lang="cs-CZ"/>
        </a:p>
      </dgm:t>
    </dgm:pt>
    <dgm:pt modelId="{B10EB1E9-A7E6-45D6-B09C-0B9AE25B8BB7}" type="pres">
      <dgm:prSet presAssocID="{EA24801F-0BD4-436E-B65B-E34D263B15F6}" presName="hierChild5" presStyleCnt="0"/>
      <dgm:spPr/>
      <dgm:t>
        <a:bodyPr/>
        <a:lstStyle/>
        <a:p>
          <a:endParaRPr lang="cs-CZ"/>
        </a:p>
      </dgm:t>
    </dgm:pt>
    <dgm:pt modelId="{3B84C83D-BF94-4D54-9F5D-CAAA9A28C453}" type="pres">
      <dgm:prSet presAssocID="{F9875ED4-E32B-48A3-ACE5-092DE1D15720}" presName="Name37" presStyleLbl="parChTrans1D3" presStyleIdx="13" presStyleCnt="18"/>
      <dgm:spPr/>
      <dgm:t>
        <a:bodyPr/>
        <a:lstStyle/>
        <a:p>
          <a:endParaRPr lang="cs-CZ"/>
        </a:p>
      </dgm:t>
    </dgm:pt>
    <dgm:pt modelId="{2B0088EE-827B-4FEE-8969-BC889392680A}" type="pres">
      <dgm:prSet presAssocID="{A9619F64-AE8D-481A-9A1D-41E531DC49CA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9AED4BA6-BAC3-4CE8-AF18-BCAF02AE4B77}" type="pres">
      <dgm:prSet presAssocID="{A9619F64-AE8D-481A-9A1D-41E531DC49CA}" presName="rootComposite" presStyleCnt="0"/>
      <dgm:spPr/>
      <dgm:t>
        <a:bodyPr/>
        <a:lstStyle/>
        <a:p>
          <a:endParaRPr lang="cs-CZ"/>
        </a:p>
      </dgm:t>
    </dgm:pt>
    <dgm:pt modelId="{A96D9E3E-9EE7-4388-807A-B88F50FD49D8}" type="pres">
      <dgm:prSet presAssocID="{A9619F64-AE8D-481A-9A1D-41E531DC49CA}" presName="rootText" presStyleLbl="node3" presStyleIdx="13" presStyleCnt="18" custLinFactX="-1403" custLinFactY="-400000" custLinFactNeighborX="-100000" custLinFactNeighborY="-45029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83B11A3-9B2B-4605-B356-CD79F8D6BB16}" type="pres">
      <dgm:prSet presAssocID="{A9619F64-AE8D-481A-9A1D-41E531DC49CA}" presName="rootConnector" presStyleLbl="node3" presStyleIdx="13" presStyleCnt="18"/>
      <dgm:spPr/>
      <dgm:t>
        <a:bodyPr/>
        <a:lstStyle/>
        <a:p>
          <a:endParaRPr lang="cs-CZ"/>
        </a:p>
      </dgm:t>
    </dgm:pt>
    <dgm:pt modelId="{FF7C663C-4672-466C-94E8-0F0C32620AA9}" type="pres">
      <dgm:prSet presAssocID="{A9619F64-AE8D-481A-9A1D-41E531DC49CA}" presName="hierChild4" presStyleCnt="0"/>
      <dgm:spPr/>
      <dgm:t>
        <a:bodyPr/>
        <a:lstStyle/>
        <a:p>
          <a:endParaRPr lang="cs-CZ"/>
        </a:p>
      </dgm:t>
    </dgm:pt>
    <dgm:pt modelId="{4A0B9B0C-EB33-4225-87DB-1263DF731511}" type="pres">
      <dgm:prSet presAssocID="{A9619F64-AE8D-481A-9A1D-41E531DC49CA}" presName="hierChild5" presStyleCnt="0"/>
      <dgm:spPr/>
      <dgm:t>
        <a:bodyPr/>
        <a:lstStyle/>
        <a:p>
          <a:endParaRPr lang="cs-CZ"/>
        </a:p>
      </dgm:t>
    </dgm:pt>
    <dgm:pt modelId="{2716B85B-3E99-4EE8-8A09-77C54003E8E1}" type="pres">
      <dgm:prSet presAssocID="{8CABF74D-4E3D-4B32-896B-A791091EF02E}" presName="Name37" presStyleLbl="parChTrans1D3" presStyleIdx="14" presStyleCnt="18"/>
      <dgm:spPr/>
      <dgm:t>
        <a:bodyPr/>
        <a:lstStyle/>
        <a:p>
          <a:endParaRPr lang="cs-CZ"/>
        </a:p>
      </dgm:t>
    </dgm:pt>
    <dgm:pt modelId="{CA922070-99EC-4C15-9A37-2F454BD22270}" type="pres">
      <dgm:prSet presAssocID="{6A71F761-9DCB-400C-93B3-5941253C0134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543F407B-E631-4757-A285-3EBC1BC1AA99}" type="pres">
      <dgm:prSet presAssocID="{6A71F761-9DCB-400C-93B3-5941253C0134}" presName="rootComposite" presStyleCnt="0"/>
      <dgm:spPr/>
      <dgm:t>
        <a:bodyPr/>
        <a:lstStyle/>
        <a:p>
          <a:endParaRPr lang="cs-CZ"/>
        </a:p>
      </dgm:t>
    </dgm:pt>
    <dgm:pt modelId="{EB657D2F-C509-472E-8F3E-860F8FC667E8}" type="pres">
      <dgm:prSet presAssocID="{6A71F761-9DCB-400C-93B3-5941253C0134}" presName="rootText" presStyleLbl="node3" presStyleIdx="14" presStyleCnt="18" custLinFactX="150451" custLinFactY="-400000" custLinFactNeighborX="200000" custLinFactNeighborY="-47646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E68C82B-6186-45E4-B2FE-D0709BB437AA}" type="pres">
      <dgm:prSet presAssocID="{6A71F761-9DCB-400C-93B3-5941253C0134}" presName="rootConnector" presStyleLbl="node3" presStyleIdx="14" presStyleCnt="18"/>
      <dgm:spPr/>
      <dgm:t>
        <a:bodyPr/>
        <a:lstStyle/>
        <a:p>
          <a:endParaRPr lang="cs-CZ"/>
        </a:p>
      </dgm:t>
    </dgm:pt>
    <dgm:pt modelId="{6438D7E5-78CD-49C3-81EC-6D63365781CA}" type="pres">
      <dgm:prSet presAssocID="{6A71F761-9DCB-400C-93B3-5941253C0134}" presName="hierChild4" presStyleCnt="0"/>
      <dgm:spPr/>
      <dgm:t>
        <a:bodyPr/>
        <a:lstStyle/>
        <a:p>
          <a:endParaRPr lang="cs-CZ"/>
        </a:p>
      </dgm:t>
    </dgm:pt>
    <dgm:pt modelId="{DB85E23D-0035-43B1-8C66-2F794B285A9A}" type="pres">
      <dgm:prSet presAssocID="{6A71F761-9DCB-400C-93B3-5941253C0134}" presName="hierChild5" presStyleCnt="0"/>
      <dgm:spPr/>
      <dgm:t>
        <a:bodyPr/>
        <a:lstStyle/>
        <a:p>
          <a:endParaRPr lang="cs-CZ"/>
        </a:p>
      </dgm:t>
    </dgm:pt>
    <dgm:pt modelId="{90F06B43-B0DC-4A4E-BE4B-A9FCA14A35CC}" type="pres">
      <dgm:prSet presAssocID="{50864908-891B-4EFA-8374-65B5968E3330}" presName="Name37" presStyleLbl="parChTrans1D3" presStyleIdx="15" presStyleCnt="18"/>
      <dgm:spPr/>
      <dgm:t>
        <a:bodyPr/>
        <a:lstStyle/>
        <a:p>
          <a:endParaRPr lang="cs-CZ"/>
        </a:p>
      </dgm:t>
    </dgm:pt>
    <dgm:pt modelId="{D7820382-52CD-4B65-8B3C-9029048EEDC0}" type="pres">
      <dgm:prSet presAssocID="{4DCF2DF5-8393-4AE3-94CB-561C6A96EEA2}" presName="hierRoot2" presStyleCnt="0">
        <dgm:presLayoutVars>
          <dgm:hierBranch val="init"/>
        </dgm:presLayoutVars>
      </dgm:prSet>
      <dgm:spPr/>
    </dgm:pt>
    <dgm:pt modelId="{8E3F43BC-CCFA-47CA-B470-FA42F0104DF6}" type="pres">
      <dgm:prSet presAssocID="{4DCF2DF5-8393-4AE3-94CB-561C6A96EEA2}" presName="rootComposite" presStyleCnt="0"/>
      <dgm:spPr/>
    </dgm:pt>
    <dgm:pt modelId="{D3BF0346-5D1F-48D9-8E6D-CFE818FEC8FD}" type="pres">
      <dgm:prSet presAssocID="{4DCF2DF5-8393-4AE3-94CB-561C6A96EEA2}" presName="rootText" presStyleLbl="node3" presStyleIdx="15" presStyleCnt="18" custLinFactX="100000" custLinFactY="-536979" custLinFactNeighborX="133178" custLinFactNeighborY="-6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32702A5-9855-45D1-AABD-7AB750CF9911}" type="pres">
      <dgm:prSet presAssocID="{4DCF2DF5-8393-4AE3-94CB-561C6A96EEA2}" presName="rootConnector" presStyleLbl="node3" presStyleIdx="15" presStyleCnt="18"/>
      <dgm:spPr/>
      <dgm:t>
        <a:bodyPr/>
        <a:lstStyle/>
        <a:p>
          <a:endParaRPr lang="cs-CZ"/>
        </a:p>
      </dgm:t>
    </dgm:pt>
    <dgm:pt modelId="{7073D093-46D1-407D-B1A1-4665218A5CC5}" type="pres">
      <dgm:prSet presAssocID="{4DCF2DF5-8393-4AE3-94CB-561C6A96EEA2}" presName="hierChild4" presStyleCnt="0"/>
      <dgm:spPr/>
    </dgm:pt>
    <dgm:pt modelId="{CFE0F87A-E4BF-42C8-830E-31496CC5CB3C}" type="pres">
      <dgm:prSet presAssocID="{4DCF2DF5-8393-4AE3-94CB-561C6A96EEA2}" presName="hierChild5" presStyleCnt="0"/>
      <dgm:spPr/>
    </dgm:pt>
    <dgm:pt modelId="{FED81847-F424-4B0D-94DD-00F8A1D8E882}" type="pres">
      <dgm:prSet presAssocID="{1A8A68A4-917E-46D2-8C43-E44F525A41D5}" presName="hierChild5" presStyleCnt="0"/>
      <dgm:spPr/>
      <dgm:t>
        <a:bodyPr/>
        <a:lstStyle/>
        <a:p>
          <a:endParaRPr lang="cs-CZ"/>
        </a:p>
      </dgm:t>
    </dgm:pt>
    <dgm:pt modelId="{02CFEF5E-67BD-4D52-AEB8-2D727CFA982D}" type="pres">
      <dgm:prSet presAssocID="{8FBA4291-43C7-4F31-9DB1-30DE3F6E684C}" presName="Name37" presStyleLbl="parChTrans1D2" presStyleIdx="2" presStyleCnt="8"/>
      <dgm:spPr/>
      <dgm:t>
        <a:bodyPr/>
        <a:lstStyle/>
        <a:p>
          <a:endParaRPr lang="cs-CZ"/>
        </a:p>
      </dgm:t>
    </dgm:pt>
    <dgm:pt modelId="{BB8304F3-5A6A-42FA-AAF3-0C027709A24A}" type="pres">
      <dgm:prSet presAssocID="{EFF600AD-E001-475F-BFBA-3F87B1816FFE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E5D245DB-87B9-4F01-B41E-E229245092F0}" type="pres">
      <dgm:prSet presAssocID="{EFF600AD-E001-475F-BFBA-3F87B1816FFE}" presName="rootComposite" presStyleCnt="0"/>
      <dgm:spPr/>
      <dgm:t>
        <a:bodyPr/>
        <a:lstStyle/>
        <a:p>
          <a:endParaRPr lang="cs-CZ"/>
        </a:p>
      </dgm:t>
    </dgm:pt>
    <dgm:pt modelId="{AD6CF19B-22DF-4367-8457-45B74566C39B}" type="pres">
      <dgm:prSet presAssocID="{EFF600AD-E001-475F-BFBA-3F87B1816FFE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4CFF39B-4EFF-4044-B3DC-482F24F73AF6}" type="pres">
      <dgm:prSet presAssocID="{EFF600AD-E001-475F-BFBA-3F87B1816FFE}" presName="rootConnector" presStyleLbl="node2" presStyleIdx="2" presStyleCnt="7"/>
      <dgm:spPr/>
      <dgm:t>
        <a:bodyPr/>
        <a:lstStyle/>
        <a:p>
          <a:endParaRPr lang="cs-CZ"/>
        </a:p>
      </dgm:t>
    </dgm:pt>
    <dgm:pt modelId="{84C50AB5-974C-4223-9592-9B462FE2C437}" type="pres">
      <dgm:prSet presAssocID="{EFF600AD-E001-475F-BFBA-3F87B1816FFE}" presName="hierChild4" presStyleCnt="0"/>
      <dgm:spPr/>
      <dgm:t>
        <a:bodyPr/>
        <a:lstStyle/>
        <a:p>
          <a:endParaRPr lang="cs-CZ"/>
        </a:p>
      </dgm:t>
    </dgm:pt>
    <dgm:pt modelId="{4267E86B-8A28-4BAE-9D27-1BDD6717549C}" type="pres">
      <dgm:prSet presAssocID="{EFF600AD-E001-475F-BFBA-3F87B1816FFE}" presName="hierChild5" presStyleCnt="0"/>
      <dgm:spPr/>
      <dgm:t>
        <a:bodyPr/>
        <a:lstStyle/>
        <a:p>
          <a:endParaRPr lang="cs-CZ"/>
        </a:p>
      </dgm:t>
    </dgm:pt>
    <dgm:pt modelId="{56C8E883-1E75-4C2F-8EAB-A34CA327BBD1}" type="pres">
      <dgm:prSet presAssocID="{1CFD7281-F1EC-40C6-954B-D053417FF450}" presName="Name37" presStyleLbl="parChTrans1D2" presStyleIdx="3" presStyleCnt="8"/>
      <dgm:spPr/>
      <dgm:t>
        <a:bodyPr/>
        <a:lstStyle/>
        <a:p>
          <a:endParaRPr lang="cs-CZ"/>
        </a:p>
      </dgm:t>
    </dgm:pt>
    <dgm:pt modelId="{D0247AAA-D384-4DC5-A5C0-BC8C57821820}" type="pres">
      <dgm:prSet presAssocID="{FF8E2AA8-2CF6-40C8-B983-AB364A6FD8B4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C6C3471E-C6A3-441D-9A7F-B500E9CB0287}" type="pres">
      <dgm:prSet presAssocID="{FF8E2AA8-2CF6-40C8-B983-AB364A6FD8B4}" presName="rootComposite" presStyleCnt="0"/>
      <dgm:spPr/>
      <dgm:t>
        <a:bodyPr/>
        <a:lstStyle/>
        <a:p>
          <a:endParaRPr lang="cs-CZ"/>
        </a:p>
      </dgm:t>
    </dgm:pt>
    <dgm:pt modelId="{BC6B6F18-F110-4E4A-AC34-EB9C92C0AF9B}" type="pres">
      <dgm:prSet presAssocID="{FF8E2AA8-2CF6-40C8-B983-AB364A6FD8B4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0148083-81D3-4C87-B15E-D929DAD007E9}" type="pres">
      <dgm:prSet presAssocID="{FF8E2AA8-2CF6-40C8-B983-AB364A6FD8B4}" presName="rootConnector" presStyleLbl="node2" presStyleIdx="3" presStyleCnt="7"/>
      <dgm:spPr/>
      <dgm:t>
        <a:bodyPr/>
        <a:lstStyle/>
        <a:p>
          <a:endParaRPr lang="cs-CZ"/>
        </a:p>
      </dgm:t>
    </dgm:pt>
    <dgm:pt modelId="{E3A6F344-F40C-422B-BFDA-7908053C0403}" type="pres">
      <dgm:prSet presAssocID="{FF8E2AA8-2CF6-40C8-B983-AB364A6FD8B4}" presName="hierChild4" presStyleCnt="0"/>
      <dgm:spPr/>
      <dgm:t>
        <a:bodyPr/>
        <a:lstStyle/>
        <a:p>
          <a:endParaRPr lang="cs-CZ"/>
        </a:p>
      </dgm:t>
    </dgm:pt>
    <dgm:pt modelId="{BFA01B83-5A21-4C11-AF4A-BAD189B43CE3}" type="pres">
      <dgm:prSet presAssocID="{FF8E2AA8-2CF6-40C8-B983-AB364A6FD8B4}" presName="hierChild5" presStyleCnt="0"/>
      <dgm:spPr/>
      <dgm:t>
        <a:bodyPr/>
        <a:lstStyle/>
        <a:p>
          <a:endParaRPr lang="cs-CZ"/>
        </a:p>
      </dgm:t>
    </dgm:pt>
    <dgm:pt modelId="{478655CE-F032-4106-B2AE-C3F025DC9E7E}" type="pres">
      <dgm:prSet presAssocID="{C2C6A303-25FB-4A52-8602-7AE0EAE3C92B}" presName="Name37" presStyleLbl="parChTrans1D2" presStyleIdx="4" presStyleCnt="8"/>
      <dgm:spPr/>
      <dgm:t>
        <a:bodyPr/>
        <a:lstStyle/>
        <a:p>
          <a:endParaRPr lang="cs-CZ"/>
        </a:p>
      </dgm:t>
    </dgm:pt>
    <dgm:pt modelId="{49011461-1CE9-48CF-A68A-944D3B01F58C}" type="pres">
      <dgm:prSet presAssocID="{D43A6437-A9F1-4367-AE78-61BBBA2969D7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62B84332-E794-4A03-8BE1-ADB3289322D4}" type="pres">
      <dgm:prSet presAssocID="{D43A6437-A9F1-4367-AE78-61BBBA2969D7}" presName="rootComposite" presStyleCnt="0"/>
      <dgm:spPr/>
      <dgm:t>
        <a:bodyPr/>
        <a:lstStyle/>
        <a:p>
          <a:endParaRPr lang="cs-CZ"/>
        </a:p>
      </dgm:t>
    </dgm:pt>
    <dgm:pt modelId="{155576A8-490F-4A5B-A5C8-1EA19F171CED}" type="pres">
      <dgm:prSet presAssocID="{D43A6437-A9F1-4367-AE78-61BBBA2969D7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1EE1464-5D18-4A3B-8EC1-CAEC723EB922}" type="pres">
      <dgm:prSet presAssocID="{D43A6437-A9F1-4367-AE78-61BBBA2969D7}" presName="rootConnector" presStyleLbl="node2" presStyleIdx="4" presStyleCnt="7"/>
      <dgm:spPr/>
      <dgm:t>
        <a:bodyPr/>
        <a:lstStyle/>
        <a:p>
          <a:endParaRPr lang="cs-CZ"/>
        </a:p>
      </dgm:t>
    </dgm:pt>
    <dgm:pt modelId="{C69AE9BE-1743-4FBC-BF38-6CF80895543D}" type="pres">
      <dgm:prSet presAssocID="{D43A6437-A9F1-4367-AE78-61BBBA2969D7}" presName="hierChild4" presStyleCnt="0"/>
      <dgm:spPr/>
      <dgm:t>
        <a:bodyPr/>
        <a:lstStyle/>
        <a:p>
          <a:endParaRPr lang="cs-CZ"/>
        </a:p>
      </dgm:t>
    </dgm:pt>
    <dgm:pt modelId="{383C4468-5E38-464B-9ADB-001F0CC370E4}" type="pres">
      <dgm:prSet presAssocID="{D43A6437-A9F1-4367-AE78-61BBBA2969D7}" presName="hierChild5" presStyleCnt="0"/>
      <dgm:spPr/>
      <dgm:t>
        <a:bodyPr/>
        <a:lstStyle/>
        <a:p>
          <a:endParaRPr lang="cs-CZ"/>
        </a:p>
      </dgm:t>
    </dgm:pt>
    <dgm:pt modelId="{2A204F93-43B4-482D-877B-F6EB6BE3CD95}" type="pres">
      <dgm:prSet presAssocID="{E7CA3BE4-29F6-48C4-9F26-A9EC67F3AD88}" presName="Name37" presStyleLbl="parChTrans1D2" presStyleIdx="5" presStyleCnt="8"/>
      <dgm:spPr/>
      <dgm:t>
        <a:bodyPr/>
        <a:lstStyle/>
        <a:p>
          <a:endParaRPr lang="cs-CZ"/>
        </a:p>
      </dgm:t>
    </dgm:pt>
    <dgm:pt modelId="{81AD6BDF-A84B-4695-9CCE-4179B0FAD7CE}" type="pres">
      <dgm:prSet presAssocID="{5AD1D81A-9EBE-41F7-BF27-50CF031C0644}" presName="hierRoot2" presStyleCnt="0">
        <dgm:presLayoutVars>
          <dgm:hierBranch val="init"/>
        </dgm:presLayoutVars>
      </dgm:prSet>
      <dgm:spPr/>
    </dgm:pt>
    <dgm:pt modelId="{7A57AAF3-EF71-4812-972C-4EBB7C8171F5}" type="pres">
      <dgm:prSet presAssocID="{5AD1D81A-9EBE-41F7-BF27-50CF031C0644}" presName="rootComposite" presStyleCnt="0"/>
      <dgm:spPr/>
    </dgm:pt>
    <dgm:pt modelId="{0A054E96-5A3D-49F9-A88B-22CB49CBF8DF}" type="pres">
      <dgm:prSet presAssocID="{5AD1D81A-9EBE-41F7-BF27-50CF031C0644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8A9E442-49A6-4851-9E0F-A80ED5104628}" type="pres">
      <dgm:prSet presAssocID="{5AD1D81A-9EBE-41F7-BF27-50CF031C0644}" presName="rootConnector" presStyleLbl="node2" presStyleIdx="5" presStyleCnt="7"/>
      <dgm:spPr/>
      <dgm:t>
        <a:bodyPr/>
        <a:lstStyle/>
        <a:p>
          <a:endParaRPr lang="cs-CZ"/>
        </a:p>
      </dgm:t>
    </dgm:pt>
    <dgm:pt modelId="{AE069707-9913-41AE-9B0D-2C98BC07ED13}" type="pres">
      <dgm:prSet presAssocID="{5AD1D81A-9EBE-41F7-BF27-50CF031C0644}" presName="hierChild4" presStyleCnt="0"/>
      <dgm:spPr/>
    </dgm:pt>
    <dgm:pt modelId="{6C21CD69-DDA2-4457-AD4F-C12DF21D5334}" type="pres">
      <dgm:prSet presAssocID="{5AD1D81A-9EBE-41F7-BF27-50CF031C0644}" presName="hierChild5" presStyleCnt="0"/>
      <dgm:spPr/>
    </dgm:pt>
    <dgm:pt modelId="{5188AE11-DC26-4A51-B175-38E59DA28016}" type="pres">
      <dgm:prSet presAssocID="{303D07F3-DDB3-4B79-9B83-BE75A4FBAE4D}" presName="Name37" presStyleLbl="parChTrans1D2" presStyleIdx="6" presStyleCnt="8"/>
      <dgm:spPr/>
      <dgm:t>
        <a:bodyPr/>
        <a:lstStyle/>
        <a:p>
          <a:endParaRPr lang="cs-CZ"/>
        </a:p>
      </dgm:t>
    </dgm:pt>
    <dgm:pt modelId="{EAC8CFF0-A536-4F05-BC40-3D47E93B03C6}" type="pres">
      <dgm:prSet presAssocID="{9AC70BB4-7104-4763-89F0-51835DEF5BEF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7D272767-4B3F-490F-83C2-87105A5995B6}" type="pres">
      <dgm:prSet presAssocID="{9AC70BB4-7104-4763-89F0-51835DEF5BEF}" presName="rootComposite" presStyleCnt="0"/>
      <dgm:spPr/>
      <dgm:t>
        <a:bodyPr/>
        <a:lstStyle/>
        <a:p>
          <a:endParaRPr lang="cs-CZ"/>
        </a:p>
      </dgm:t>
    </dgm:pt>
    <dgm:pt modelId="{12558471-0D02-46B8-BDA4-D0DEA3F5742B}" type="pres">
      <dgm:prSet presAssocID="{9AC70BB4-7104-4763-89F0-51835DEF5BEF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F0486A1-CFC1-4554-AED1-CFB5235C3239}" type="pres">
      <dgm:prSet presAssocID="{9AC70BB4-7104-4763-89F0-51835DEF5BEF}" presName="rootConnector" presStyleLbl="node2" presStyleIdx="6" presStyleCnt="7"/>
      <dgm:spPr/>
      <dgm:t>
        <a:bodyPr/>
        <a:lstStyle/>
        <a:p>
          <a:endParaRPr lang="cs-CZ"/>
        </a:p>
      </dgm:t>
    </dgm:pt>
    <dgm:pt modelId="{C746AF7B-78FA-454F-AA86-8E4718EC2096}" type="pres">
      <dgm:prSet presAssocID="{9AC70BB4-7104-4763-89F0-51835DEF5BEF}" presName="hierChild4" presStyleCnt="0"/>
      <dgm:spPr/>
      <dgm:t>
        <a:bodyPr/>
        <a:lstStyle/>
        <a:p>
          <a:endParaRPr lang="cs-CZ"/>
        </a:p>
      </dgm:t>
    </dgm:pt>
    <dgm:pt modelId="{C14915CF-77D9-4F2D-A2F8-03DCA9CB5D1A}" type="pres">
      <dgm:prSet presAssocID="{70675DC7-9258-406F-B10C-8706EBA6467A}" presName="Name37" presStyleLbl="parChTrans1D3" presStyleIdx="16" presStyleCnt="18"/>
      <dgm:spPr/>
      <dgm:t>
        <a:bodyPr/>
        <a:lstStyle/>
        <a:p>
          <a:endParaRPr lang="cs-CZ"/>
        </a:p>
      </dgm:t>
    </dgm:pt>
    <dgm:pt modelId="{D4AB256C-A2B7-44C3-B67A-41580D2BAD70}" type="pres">
      <dgm:prSet presAssocID="{3161D507-8F19-48A6-9554-52C4792566A1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E3993463-B588-4BFE-A966-AA615078AA1F}" type="pres">
      <dgm:prSet presAssocID="{3161D507-8F19-48A6-9554-52C4792566A1}" presName="rootComposite" presStyleCnt="0"/>
      <dgm:spPr/>
      <dgm:t>
        <a:bodyPr/>
        <a:lstStyle/>
        <a:p>
          <a:endParaRPr lang="cs-CZ"/>
        </a:p>
      </dgm:t>
    </dgm:pt>
    <dgm:pt modelId="{3CB97FBF-8F9D-409B-86FB-EB94C13EB8AF}" type="pres">
      <dgm:prSet presAssocID="{3161D507-8F19-48A6-9554-52C4792566A1}" presName="rootText" presStyleLbl="node3" presStyleIdx="16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1EBC2D7-CEC5-4632-9365-5A2609930238}" type="pres">
      <dgm:prSet presAssocID="{3161D507-8F19-48A6-9554-52C4792566A1}" presName="rootConnector" presStyleLbl="node3" presStyleIdx="16" presStyleCnt="18"/>
      <dgm:spPr/>
      <dgm:t>
        <a:bodyPr/>
        <a:lstStyle/>
        <a:p>
          <a:endParaRPr lang="cs-CZ"/>
        </a:p>
      </dgm:t>
    </dgm:pt>
    <dgm:pt modelId="{331F8F55-6027-4DFE-B1C5-238BB235618A}" type="pres">
      <dgm:prSet presAssocID="{3161D507-8F19-48A6-9554-52C4792566A1}" presName="hierChild4" presStyleCnt="0"/>
      <dgm:spPr/>
      <dgm:t>
        <a:bodyPr/>
        <a:lstStyle/>
        <a:p>
          <a:endParaRPr lang="cs-CZ"/>
        </a:p>
      </dgm:t>
    </dgm:pt>
    <dgm:pt modelId="{D642C6AB-3FE8-4524-8467-91C20A838413}" type="pres">
      <dgm:prSet presAssocID="{3161D507-8F19-48A6-9554-52C4792566A1}" presName="hierChild5" presStyleCnt="0"/>
      <dgm:spPr/>
      <dgm:t>
        <a:bodyPr/>
        <a:lstStyle/>
        <a:p>
          <a:endParaRPr lang="cs-CZ"/>
        </a:p>
      </dgm:t>
    </dgm:pt>
    <dgm:pt modelId="{1E17C84B-97DA-43FC-AD96-58435FD074B7}" type="pres">
      <dgm:prSet presAssocID="{EF9B696D-356C-412A-801C-4645CB3A83D3}" presName="Name37" presStyleLbl="parChTrans1D3" presStyleIdx="17" presStyleCnt="18"/>
      <dgm:spPr/>
      <dgm:t>
        <a:bodyPr/>
        <a:lstStyle/>
        <a:p>
          <a:endParaRPr lang="cs-CZ"/>
        </a:p>
      </dgm:t>
    </dgm:pt>
    <dgm:pt modelId="{29BDFE86-3F1F-423E-A7A8-36AF2A3B6E38}" type="pres">
      <dgm:prSet presAssocID="{A18C6A7F-174A-4C70-99F0-69AD55FAAF19}" presName="hierRoot2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F800AC6A-C39E-4CCA-9554-19F0D608CA4E}" type="pres">
      <dgm:prSet presAssocID="{A18C6A7F-174A-4C70-99F0-69AD55FAAF19}" presName="rootComposite" presStyleCnt="0"/>
      <dgm:spPr/>
      <dgm:t>
        <a:bodyPr/>
        <a:lstStyle/>
        <a:p>
          <a:endParaRPr lang="cs-CZ"/>
        </a:p>
      </dgm:t>
    </dgm:pt>
    <dgm:pt modelId="{26F1F98E-DFA0-476B-ADD8-0AD03FCA7A0C}" type="pres">
      <dgm:prSet presAssocID="{A18C6A7F-174A-4C70-99F0-69AD55FAAF19}" presName="rootText" presStyleLbl="node3" presStyleIdx="17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DA4873F-19F2-4184-B9F6-2FDD107305F7}" type="pres">
      <dgm:prSet presAssocID="{A18C6A7F-174A-4C70-99F0-69AD55FAAF19}" presName="rootConnector" presStyleLbl="node3" presStyleIdx="17" presStyleCnt="18"/>
      <dgm:spPr/>
      <dgm:t>
        <a:bodyPr/>
        <a:lstStyle/>
        <a:p>
          <a:endParaRPr lang="cs-CZ"/>
        </a:p>
      </dgm:t>
    </dgm:pt>
    <dgm:pt modelId="{4B707BD8-1D99-4BC0-A306-3CACAF895179}" type="pres">
      <dgm:prSet presAssocID="{A18C6A7F-174A-4C70-99F0-69AD55FAAF19}" presName="hierChild4" presStyleCnt="0"/>
      <dgm:spPr/>
      <dgm:t>
        <a:bodyPr/>
        <a:lstStyle/>
        <a:p>
          <a:endParaRPr lang="cs-CZ"/>
        </a:p>
      </dgm:t>
    </dgm:pt>
    <dgm:pt modelId="{4765DCA3-2BAC-4537-A340-361ED255B330}" type="pres">
      <dgm:prSet presAssocID="{A18C6A7F-174A-4C70-99F0-69AD55FAAF19}" presName="hierChild5" presStyleCnt="0"/>
      <dgm:spPr/>
      <dgm:t>
        <a:bodyPr/>
        <a:lstStyle/>
        <a:p>
          <a:endParaRPr lang="cs-CZ"/>
        </a:p>
      </dgm:t>
    </dgm:pt>
    <dgm:pt modelId="{C72FE29C-D68A-4BC7-95CA-C37C1AA8D0B2}" type="pres">
      <dgm:prSet presAssocID="{9AC70BB4-7104-4763-89F0-51835DEF5BEF}" presName="hierChild5" presStyleCnt="0"/>
      <dgm:spPr/>
      <dgm:t>
        <a:bodyPr/>
        <a:lstStyle/>
        <a:p>
          <a:endParaRPr lang="cs-CZ"/>
        </a:p>
      </dgm:t>
    </dgm:pt>
    <dgm:pt modelId="{C9578F4D-752E-4E6C-9DF5-2CA03ECAE774}" type="pres">
      <dgm:prSet presAssocID="{28C70A09-8DC6-45FB-834D-000A098DC2A7}" presName="hierChild3" presStyleCnt="0"/>
      <dgm:spPr/>
      <dgm:t>
        <a:bodyPr/>
        <a:lstStyle/>
        <a:p>
          <a:endParaRPr lang="cs-CZ"/>
        </a:p>
      </dgm:t>
    </dgm:pt>
    <dgm:pt modelId="{55A62843-0D86-40F4-994A-4649C3AA0553}" type="pres">
      <dgm:prSet presAssocID="{55D8BC64-DE62-4597-B578-3671181D1AF6}" presName="Name111" presStyleLbl="parChTrans1D2" presStyleIdx="7" presStyleCnt="8"/>
      <dgm:spPr/>
      <dgm:t>
        <a:bodyPr/>
        <a:lstStyle/>
        <a:p>
          <a:endParaRPr lang="cs-CZ"/>
        </a:p>
      </dgm:t>
    </dgm:pt>
    <dgm:pt modelId="{03DD1763-5409-459D-B319-9EA42EF79F48}" type="pres">
      <dgm:prSet presAssocID="{F767DF2C-AD23-4B44-9063-06E3CE5E6B13}" presName="hierRoot3" presStyleCnt="0">
        <dgm:presLayoutVars>
          <dgm:hierBranch val="init"/>
        </dgm:presLayoutVars>
      </dgm:prSet>
      <dgm:spPr/>
      <dgm:t>
        <a:bodyPr/>
        <a:lstStyle/>
        <a:p>
          <a:endParaRPr lang="cs-CZ"/>
        </a:p>
      </dgm:t>
    </dgm:pt>
    <dgm:pt modelId="{842299B1-F87D-4D28-AD08-E5E3710E6A24}" type="pres">
      <dgm:prSet presAssocID="{F767DF2C-AD23-4B44-9063-06E3CE5E6B13}" presName="rootComposite3" presStyleCnt="0"/>
      <dgm:spPr/>
      <dgm:t>
        <a:bodyPr/>
        <a:lstStyle/>
        <a:p>
          <a:endParaRPr lang="cs-CZ"/>
        </a:p>
      </dgm:t>
    </dgm:pt>
    <dgm:pt modelId="{44F93CF9-01C4-40D2-A1C1-0D9779960C19}" type="pres">
      <dgm:prSet presAssocID="{F767DF2C-AD23-4B44-9063-06E3CE5E6B1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F924144-3038-408D-AD82-18F7B9E614C4}" type="pres">
      <dgm:prSet presAssocID="{F767DF2C-AD23-4B44-9063-06E3CE5E6B13}" presName="rootConnector3" presStyleLbl="asst1" presStyleIdx="0" presStyleCnt="1"/>
      <dgm:spPr/>
      <dgm:t>
        <a:bodyPr/>
        <a:lstStyle/>
        <a:p>
          <a:endParaRPr lang="cs-CZ"/>
        </a:p>
      </dgm:t>
    </dgm:pt>
    <dgm:pt modelId="{71AFCA37-2762-4C08-B65F-A3EC69877FA2}" type="pres">
      <dgm:prSet presAssocID="{F767DF2C-AD23-4B44-9063-06E3CE5E6B13}" presName="hierChild6" presStyleCnt="0"/>
      <dgm:spPr/>
      <dgm:t>
        <a:bodyPr/>
        <a:lstStyle/>
        <a:p>
          <a:endParaRPr lang="cs-CZ"/>
        </a:p>
      </dgm:t>
    </dgm:pt>
    <dgm:pt modelId="{C62270D9-5DE0-45AB-A8FE-0FC63535B0DC}" type="pres">
      <dgm:prSet presAssocID="{F767DF2C-AD23-4B44-9063-06E3CE5E6B13}" presName="hierChild7" presStyleCnt="0"/>
      <dgm:spPr/>
      <dgm:t>
        <a:bodyPr/>
        <a:lstStyle/>
        <a:p>
          <a:endParaRPr lang="cs-CZ"/>
        </a:p>
      </dgm:t>
    </dgm:pt>
    <dgm:pt modelId="{4F44964A-D1AA-494F-BE70-24BFB1BF0977}" type="pres">
      <dgm:prSet presAssocID="{DEED0E4C-CE4B-4689-96BE-1259B595983C}" presName="hierRoot1" presStyleCnt="0">
        <dgm:presLayoutVars>
          <dgm:hierBranch val="init"/>
        </dgm:presLayoutVars>
      </dgm:prSet>
      <dgm:spPr/>
    </dgm:pt>
    <dgm:pt modelId="{4984E2D1-5F44-4A64-AADB-6EF2CA425B82}" type="pres">
      <dgm:prSet presAssocID="{DEED0E4C-CE4B-4689-96BE-1259B595983C}" presName="rootComposite1" presStyleCnt="0"/>
      <dgm:spPr/>
    </dgm:pt>
    <dgm:pt modelId="{E823EB6A-0DCA-4D5F-B68C-6EB5EE215921}" type="pres">
      <dgm:prSet presAssocID="{DEED0E4C-CE4B-4689-96BE-1259B595983C}" presName="rootText1" presStyleLbl="node0" presStyleIdx="1" presStyleCnt="2" custLinFactX="32718" custLinFactY="240446" custLinFactNeighborX="100000" custLinFactNeighborY="3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78ECFC-0CB6-4F47-95D6-D3DBCE224E3E}" type="pres">
      <dgm:prSet presAssocID="{DEED0E4C-CE4B-4689-96BE-1259B595983C}" presName="rootConnector1" presStyleLbl="node1" presStyleIdx="0" presStyleCnt="0"/>
      <dgm:spPr/>
      <dgm:t>
        <a:bodyPr/>
        <a:lstStyle/>
        <a:p>
          <a:endParaRPr lang="cs-CZ"/>
        </a:p>
      </dgm:t>
    </dgm:pt>
    <dgm:pt modelId="{6018A0C3-E7E3-494A-803C-B16A39900992}" type="pres">
      <dgm:prSet presAssocID="{DEED0E4C-CE4B-4689-96BE-1259B595983C}" presName="hierChild2" presStyleCnt="0"/>
      <dgm:spPr/>
    </dgm:pt>
    <dgm:pt modelId="{757E61D8-C18D-4CD0-AA53-B62FB9438A81}" type="pres">
      <dgm:prSet presAssocID="{DEED0E4C-CE4B-4689-96BE-1259B595983C}" presName="hierChild3" presStyleCnt="0"/>
      <dgm:spPr/>
    </dgm:pt>
  </dgm:ptLst>
  <dgm:cxnLst>
    <dgm:cxn modelId="{0C7EF1D7-02AB-42ED-A778-F501FD6101C5}" type="presOf" srcId="{C2C6A303-25FB-4A52-8602-7AE0EAE3C92B}" destId="{478655CE-F032-4106-B2AE-C3F025DC9E7E}" srcOrd="0" destOrd="0" presId="urn:microsoft.com/office/officeart/2005/8/layout/orgChart1"/>
    <dgm:cxn modelId="{3791AFF3-86D6-47D0-87B1-88361E6EB406}" type="presOf" srcId="{8FBA4291-43C7-4F31-9DB1-30DE3F6E684C}" destId="{02CFEF5E-67BD-4D52-AEB8-2D727CFA982D}" srcOrd="0" destOrd="0" presId="urn:microsoft.com/office/officeart/2005/8/layout/orgChart1"/>
    <dgm:cxn modelId="{901DBEF6-4AF0-4A38-A500-80FAA96D3BC7}" type="presOf" srcId="{4F264BC1-77F7-4EB1-A1B5-ED127BEF854C}" destId="{11F3EF6E-A4CD-4593-92B2-6EDF95C6AA62}" srcOrd="0" destOrd="0" presId="urn:microsoft.com/office/officeart/2005/8/layout/orgChart1"/>
    <dgm:cxn modelId="{F3827FFC-1DC3-43CC-BC76-1A92E3703FB1}" type="presOf" srcId="{56B34067-458F-4792-B644-4735B37BEBC1}" destId="{200E0EB6-B43C-4DFB-9322-CD516C20F7CD}" srcOrd="0" destOrd="0" presId="urn:microsoft.com/office/officeart/2005/8/layout/orgChart1"/>
    <dgm:cxn modelId="{61D334A4-1230-48E5-8F00-04443791D896}" type="presOf" srcId="{D43A6437-A9F1-4367-AE78-61BBBA2969D7}" destId="{81EE1464-5D18-4A3B-8EC1-CAEC723EB922}" srcOrd="1" destOrd="0" presId="urn:microsoft.com/office/officeart/2005/8/layout/orgChart1"/>
    <dgm:cxn modelId="{03AC939B-199F-4EFE-A97C-F3EA3FCC2B8E}" type="presOf" srcId="{F1D514A9-7C80-4177-8A04-4821D3A5DEC2}" destId="{307F951E-276D-4F59-B5FB-AC073C34FFFB}" srcOrd="0" destOrd="0" presId="urn:microsoft.com/office/officeart/2005/8/layout/orgChart1"/>
    <dgm:cxn modelId="{96ABF3F2-BCF7-4A76-A92F-E02A67578B81}" type="presOf" srcId="{A18C6A7F-174A-4C70-99F0-69AD55FAAF19}" destId="{26F1F98E-DFA0-476B-ADD8-0AD03FCA7A0C}" srcOrd="0" destOrd="0" presId="urn:microsoft.com/office/officeart/2005/8/layout/orgChart1"/>
    <dgm:cxn modelId="{F4BAFC46-E5C7-42DA-BFC5-CD7B6946C1A9}" type="presOf" srcId="{910FE470-8C3B-4DCB-AF85-6168070197F1}" destId="{877714DE-2BCE-4C48-98DD-E034413BC3B7}" srcOrd="0" destOrd="0" presId="urn:microsoft.com/office/officeart/2005/8/layout/orgChart1"/>
    <dgm:cxn modelId="{CA15885F-EE39-488C-817B-3ADA7B894CEC}" type="presOf" srcId="{9AC70BB4-7104-4763-89F0-51835DEF5BEF}" destId="{BF0486A1-CFC1-4554-AED1-CFB5235C3239}" srcOrd="1" destOrd="0" presId="urn:microsoft.com/office/officeart/2005/8/layout/orgChart1"/>
    <dgm:cxn modelId="{933FB849-CAEA-441E-A9FC-950463ADFEDF}" type="presOf" srcId="{6EFC3321-F909-44C2-84DF-22E70AED228E}" destId="{3403DE64-892B-4667-85F4-E796BC7320CB}" srcOrd="1" destOrd="0" presId="urn:microsoft.com/office/officeart/2005/8/layout/orgChart1"/>
    <dgm:cxn modelId="{994BC2EE-4743-4C6C-94B8-FE7C76CA87AA}" srcId="{1A8A68A4-917E-46D2-8C43-E44F525A41D5}" destId="{A9619F64-AE8D-481A-9A1D-41E531DC49CA}" srcOrd="6" destOrd="0" parTransId="{F9875ED4-E32B-48A3-ACE5-092DE1D15720}" sibTransId="{50D7FB0F-5963-44F8-BFB5-89CA03E484D5}"/>
    <dgm:cxn modelId="{CFC5ABF1-BD3D-47C0-90AC-7511B993F506}" type="presOf" srcId="{6A71F761-9DCB-400C-93B3-5941253C0134}" destId="{EB657D2F-C509-472E-8F3E-860F8FC667E8}" srcOrd="0" destOrd="0" presId="urn:microsoft.com/office/officeart/2005/8/layout/orgChart1"/>
    <dgm:cxn modelId="{1D2A3768-8F66-4953-9808-50D85B7BB308}" type="presOf" srcId="{DE8F33E4-F62C-4AE7-B526-C28B0AC9DD45}" destId="{F5B91AAC-CD86-4CB1-9D67-6647B0AFFDEA}" srcOrd="0" destOrd="0" presId="urn:microsoft.com/office/officeart/2005/8/layout/orgChart1"/>
    <dgm:cxn modelId="{E0FD6CA2-8D45-4225-8CDD-3DDE5646B5ED}" type="presOf" srcId="{DBD7641A-4722-40B9-A65A-7B41A7C455F4}" destId="{49E7C41E-6951-4D37-8BEF-DBB8773AA7C9}" srcOrd="0" destOrd="0" presId="urn:microsoft.com/office/officeart/2005/8/layout/orgChart1"/>
    <dgm:cxn modelId="{FC4884AB-F82B-496F-B2E5-E25D2265BDA1}" type="presOf" srcId="{1A8A68A4-917E-46D2-8C43-E44F525A41D5}" destId="{8AFA509B-26E3-42D8-8529-6022AFF82D52}" srcOrd="0" destOrd="0" presId="urn:microsoft.com/office/officeart/2005/8/layout/orgChart1"/>
    <dgm:cxn modelId="{51C424BB-3116-4814-8D64-F84EAADEB577}" type="presOf" srcId="{A18C6A7F-174A-4C70-99F0-69AD55FAAF19}" destId="{FDA4873F-19F2-4184-B9F6-2FDD107305F7}" srcOrd="1" destOrd="0" presId="urn:microsoft.com/office/officeart/2005/8/layout/orgChart1"/>
    <dgm:cxn modelId="{4AEC8029-35A6-4613-A47B-14830C72A6E0}" type="presOf" srcId="{FF8E2AA8-2CF6-40C8-B983-AB364A6FD8B4}" destId="{BC6B6F18-F110-4E4A-AC34-EB9C92C0AF9B}" srcOrd="0" destOrd="0" presId="urn:microsoft.com/office/officeart/2005/8/layout/orgChart1"/>
    <dgm:cxn modelId="{D98FA54F-04AC-4317-9879-18C5107F2DDB}" type="presOf" srcId="{23B8B98C-DBAF-4010-8AEF-26F0C79AA5A1}" destId="{6A8AFFC5-96AC-445A-9B0B-12188F0B1872}" srcOrd="0" destOrd="0" presId="urn:microsoft.com/office/officeart/2005/8/layout/orgChart1"/>
    <dgm:cxn modelId="{DA02F06B-2B7C-4291-A6E2-02A091AEF787}" type="presOf" srcId="{1DC46637-1A4B-4518-8A4D-900B49D99F99}" destId="{21377A07-95F6-40E6-BA00-C7B4EC2C3EB2}" srcOrd="0" destOrd="0" presId="urn:microsoft.com/office/officeart/2005/8/layout/orgChart1"/>
    <dgm:cxn modelId="{E17BF531-B231-487A-8F7E-FB4DE0BAD876}" type="presOf" srcId="{8B8D58E9-7EFC-4BB4-8362-E81F17F48686}" destId="{599EE1D8-D035-460E-886B-207B12A55EB0}" srcOrd="0" destOrd="0" presId="urn:microsoft.com/office/officeart/2005/8/layout/orgChart1"/>
    <dgm:cxn modelId="{8D0C4FC1-608B-4D5A-99F8-118543F7EAA2}" type="presOf" srcId="{BCC2926D-676D-4E88-A1E2-700B29B731D5}" destId="{B03B2880-6C4D-41F6-82A1-0A6C9705E0F1}" srcOrd="0" destOrd="0" presId="urn:microsoft.com/office/officeart/2005/8/layout/orgChart1"/>
    <dgm:cxn modelId="{C4770192-1486-49C7-8127-4414466ABC59}" srcId="{54581FE0-D008-436A-8B39-17BC6AE7E4D6}" destId="{1DC46637-1A4B-4518-8A4D-900B49D99F99}" srcOrd="3" destOrd="0" parTransId="{1F4B8E71-0ED3-4ACB-A80C-2732043E09EE}" sibTransId="{C44A4344-259D-42C9-8C9E-00E7A58C2E19}"/>
    <dgm:cxn modelId="{F696AB75-8F0C-4503-A0BE-FFEA08D44E8F}" type="presOf" srcId="{3BFC2B53-4401-43D0-84D3-1F1701229797}" destId="{FD82B23A-94A4-4533-984D-59315A449D11}" srcOrd="0" destOrd="0" presId="urn:microsoft.com/office/officeart/2005/8/layout/orgChart1"/>
    <dgm:cxn modelId="{E3C49CE9-55C1-4DAA-9181-1EF553A19843}" srcId="{54581FE0-D008-436A-8B39-17BC6AE7E4D6}" destId="{8707B08D-7C65-4232-8841-6E051D11B604}" srcOrd="0" destOrd="0" parTransId="{DBD7641A-4722-40B9-A65A-7B41A7C455F4}" sibTransId="{2A190DB4-0480-4BB9-ACDA-9F3199422CD5}"/>
    <dgm:cxn modelId="{7BBD5CB2-9F32-48BB-917B-DAA475B179C9}" type="presOf" srcId="{1F4B8E71-0ED3-4ACB-A80C-2732043E09EE}" destId="{72DA39B5-0992-4BFD-B129-6144767AE459}" srcOrd="0" destOrd="0" presId="urn:microsoft.com/office/officeart/2005/8/layout/orgChart1"/>
    <dgm:cxn modelId="{B3DCA2B2-91D6-4152-9517-18282E1FB74B}" type="presOf" srcId="{54581FE0-D008-436A-8B39-17BC6AE7E4D6}" destId="{C6F030ED-C129-4F33-9157-6AA00F9BA403}" srcOrd="1" destOrd="0" presId="urn:microsoft.com/office/officeart/2005/8/layout/orgChart1"/>
    <dgm:cxn modelId="{2030780F-6CD8-4CB2-B964-5B6E88AD2590}" srcId="{1A8A68A4-917E-46D2-8C43-E44F525A41D5}" destId="{4DCF2DF5-8393-4AE3-94CB-561C6A96EEA2}" srcOrd="8" destOrd="0" parTransId="{50864908-891B-4EFA-8374-65B5968E3330}" sibTransId="{55F32AD6-E9FD-48B4-B413-06ED9ECAA924}"/>
    <dgm:cxn modelId="{7C95A051-917B-4749-8FF2-8D64AE0A0E22}" type="presOf" srcId="{4F264BC1-77F7-4EB1-A1B5-ED127BEF854C}" destId="{14CBE34E-63FD-4D3B-A6E7-88B2F8F40871}" srcOrd="1" destOrd="0" presId="urn:microsoft.com/office/officeart/2005/8/layout/orgChart1"/>
    <dgm:cxn modelId="{C06F9E9E-D20D-455E-A621-7CB46F6D0AA3}" type="presOf" srcId="{1DC46637-1A4B-4518-8A4D-900B49D99F99}" destId="{5C4C757F-410D-410C-8F47-A858C2A9E659}" srcOrd="1" destOrd="0" presId="urn:microsoft.com/office/officeart/2005/8/layout/orgChart1"/>
    <dgm:cxn modelId="{F261BCCB-9FAE-4006-8A0C-50B12B1D29A3}" srcId="{9AC70BB4-7104-4763-89F0-51835DEF5BEF}" destId="{3161D507-8F19-48A6-9554-52C4792566A1}" srcOrd="0" destOrd="0" parTransId="{70675DC7-9258-406F-B10C-8706EBA6467A}" sibTransId="{148C90D3-F4DA-4B37-B19D-55CD206F31A0}"/>
    <dgm:cxn modelId="{52FB31B9-CE8F-43E4-9DA0-C32176904DA8}" type="presOf" srcId="{303D07F3-DDB3-4B79-9B83-BE75A4FBAE4D}" destId="{5188AE11-DC26-4A51-B175-38E59DA28016}" srcOrd="0" destOrd="0" presId="urn:microsoft.com/office/officeart/2005/8/layout/orgChart1"/>
    <dgm:cxn modelId="{D97C8CAD-802C-49E7-BF98-492D8F8B7FBA}" type="presOf" srcId="{2C9C8175-5C81-4357-AB61-122108FD021C}" destId="{DCF1F1C3-D022-4106-AEDF-4BFAFF40C0F1}" srcOrd="0" destOrd="0" presId="urn:microsoft.com/office/officeart/2005/8/layout/orgChart1"/>
    <dgm:cxn modelId="{E8C9AA67-3961-40A9-B626-DC6243AE0E67}" srcId="{9AC70BB4-7104-4763-89F0-51835DEF5BEF}" destId="{A18C6A7F-174A-4C70-99F0-69AD55FAAF19}" srcOrd="1" destOrd="0" parTransId="{EF9B696D-356C-412A-801C-4645CB3A83D3}" sibTransId="{536D96DC-41A6-467B-93A3-B66937C42133}"/>
    <dgm:cxn modelId="{61338DDD-433A-47ED-8A26-C6C464E2AF7D}" type="presOf" srcId="{BBA66650-70BE-4A77-95AB-AE29058B7D9A}" destId="{AF7BC106-52B6-4737-94E4-B9B6C5E72C59}" srcOrd="1" destOrd="0" presId="urn:microsoft.com/office/officeart/2005/8/layout/orgChart1"/>
    <dgm:cxn modelId="{9AB3FA6A-D803-4C76-82EB-D03015C8F4E4}" type="presOf" srcId="{4C4C29B2-F82A-4C7F-9016-686895A92F41}" destId="{D58D623E-2A63-4827-8772-9FA26311D7C6}" srcOrd="0" destOrd="0" presId="urn:microsoft.com/office/officeart/2005/8/layout/orgChart1"/>
    <dgm:cxn modelId="{C5E6C489-61D8-4108-864E-F05035DF5CD9}" type="presOf" srcId="{63E6022A-6006-47DB-97E0-6EE7E6523977}" destId="{E914132E-D397-4EF8-AC14-1991AC7FBFB6}" srcOrd="0" destOrd="0" presId="urn:microsoft.com/office/officeart/2005/8/layout/orgChart1"/>
    <dgm:cxn modelId="{F9B021C8-4BFF-402D-AD33-2BD732DB51AF}" type="presOf" srcId="{B78C308A-7BA3-4C68-9EA7-86E8BCEFD374}" destId="{170885C2-1D1D-4DFE-AB16-7FEF86641770}" srcOrd="1" destOrd="0" presId="urn:microsoft.com/office/officeart/2005/8/layout/orgChart1"/>
    <dgm:cxn modelId="{FD912E79-D176-48FA-9A63-BA90051F2897}" type="presOf" srcId="{F9875ED4-E32B-48A3-ACE5-092DE1D15720}" destId="{3B84C83D-BF94-4D54-9F5D-CAAA9A28C453}" srcOrd="0" destOrd="0" presId="urn:microsoft.com/office/officeart/2005/8/layout/orgChart1"/>
    <dgm:cxn modelId="{F4F7A14E-4635-4AB3-BC6D-CFE97F1D40AC}" type="presOf" srcId="{EA24801F-0BD4-436E-B65B-E34D263B15F6}" destId="{3460D1B2-7FFF-4EF5-AF15-013CEDA12CFD}" srcOrd="1" destOrd="0" presId="urn:microsoft.com/office/officeart/2005/8/layout/orgChart1"/>
    <dgm:cxn modelId="{02A70E75-318E-4FCD-BA2C-14BD9C5F0D8C}" type="presOf" srcId="{5AD1D81A-9EBE-41F7-BF27-50CF031C0644}" destId="{0A054E96-5A3D-49F9-A88B-22CB49CBF8DF}" srcOrd="0" destOrd="0" presId="urn:microsoft.com/office/officeart/2005/8/layout/orgChart1"/>
    <dgm:cxn modelId="{4E9EFECA-BB5D-4530-9674-9C62FAF30C81}" type="presOf" srcId="{8707B08D-7C65-4232-8841-6E051D11B604}" destId="{E31AFE8D-6527-4318-A1E8-C107737F4EAC}" srcOrd="1" destOrd="0" presId="urn:microsoft.com/office/officeart/2005/8/layout/orgChart1"/>
    <dgm:cxn modelId="{FDDC2269-096B-4D52-81AE-07EA39D2215F}" srcId="{28C70A09-8DC6-45FB-834D-000A098DC2A7}" destId="{5AD1D81A-9EBE-41F7-BF27-50CF031C0644}" srcOrd="5" destOrd="0" parTransId="{E7CA3BE4-29F6-48C4-9F26-A9EC67F3AD88}" sibTransId="{84B126C3-BDF4-487F-A328-7C10613A65CA}"/>
    <dgm:cxn modelId="{991360B2-179C-44A1-8BCD-04D6CC195E6D}" type="presOf" srcId="{F0CDB266-7EC7-4841-88CF-825C462E8BBD}" destId="{BD1D94CB-50C1-454A-B134-32459DCB3B35}" srcOrd="0" destOrd="0" presId="urn:microsoft.com/office/officeart/2005/8/layout/orgChart1"/>
    <dgm:cxn modelId="{788E90B3-ECA3-4D14-AF8A-99856E36FFCD}" srcId="{28C70A09-8DC6-45FB-834D-000A098DC2A7}" destId="{9AC70BB4-7104-4763-89F0-51835DEF5BEF}" srcOrd="6" destOrd="0" parTransId="{303D07F3-DDB3-4B79-9B83-BE75A4FBAE4D}" sibTransId="{0E770B0B-F9C3-4EED-97AC-B62C86F291BB}"/>
    <dgm:cxn modelId="{5687C810-C4F7-45AF-A114-B987C5046449}" type="presOf" srcId="{A4210C73-53B1-45B8-BB7D-ECEDF407B289}" destId="{513AFCF5-5458-4A8C-9AC6-3A6B4D24596F}" srcOrd="0" destOrd="0" presId="urn:microsoft.com/office/officeart/2005/8/layout/orgChart1"/>
    <dgm:cxn modelId="{FF68FD6F-2877-4320-9C5F-F491CC7E9CB0}" srcId="{28C70A09-8DC6-45FB-834D-000A098DC2A7}" destId="{FF8E2AA8-2CF6-40C8-B983-AB364A6FD8B4}" srcOrd="3" destOrd="0" parTransId="{1CFD7281-F1EC-40C6-954B-D053417FF450}" sibTransId="{AEB691E1-E78E-4A20-A0AA-43EA8CEBD687}"/>
    <dgm:cxn modelId="{28392C16-342E-49C6-92BA-7DD2DD9D6FAF}" type="presOf" srcId="{805DCB39-8820-4D11-BA8D-6C38323395F0}" destId="{57557141-1256-490C-957E-5D587508F2FA}" srcOrd="0" destOrd="0" presId="urn:microsoft.com/office/officeart/2005/8/layout/orgChart1"/>
    <dgm:cxn modelId="{EA7C3464-2B86-419F-97CF-ACC577485BCE}" type="presOf" srcId="{A9619F64-AE8D-481A-9A1D-41E531DC49CA}" destId="{783B11A3-9B2B-4605-B356-CD79F8D6BB16}" srcOrd="1" destOrd="0" presId="urn:microsoft.com/office/officeart/2005/8/layout/orgChart1"/>
    <dgm:cxn modelId="{8C2865EB-9683-4DE0-A647-67C90D4DA78B}" srcId="{1A8A68A4-917E-46D2-8C43-E44F525A41D5}" destId="{4F264BC1-77F7-4EB1-A1B5-ED127BEF854C}" srcOrd="2" destOrd="0" parTransId="{2539A838-EFF9-4A13-AF64-8836DDECBC56}" sibTransId="{538A5E18-F32C-47B0-92B6-6AD147229BB8}"/>
    <dgm:cxn modelId="{492DE21B-8054-43A4-95A2-8A31BB2144B6}" type="presOf" srcId="{5AD1D81A-9EBE-41F7-BF27-50CF031C0644}" destId="{E8A9E442-49A6-4851-9E0F-A80ED5104628}" srcOrd="1" destOrd="0" presId="urn:microsoft.com/office/officeart/2005/8/layout/orgChart1"/>
    <dgm:cxn modelId="{B218A1B3-CF9C-48FB-B124-CD6B8D807EC7}" type="presOf" srcId="{E7CA3BE4-29F6-48C4-9F26-A9EC67F3AD88}" destId="{2A204F93-43B4-482D-877B-F6EB6BE3CD95}" srcOrd="0" destOrd="0" presId="urn:microsoft.com/office/officeart/2005/8/layout/orgChart1"/>
    <dgm:cxn modelId="{B66CCCC3-AEE8-484B-8C5F-B7A091E1700B}" srcId="{1A8A68A4-917E-46D2-8C43-E44F525A41D5}" destId="{EA24801F-0BD4-436E-B65B-E34D263B15F6}" srcOrd="5" destOrd="0" parTransId="{63E6022A-6006-47DB-97E0-6EE7E6523977}" sibTransId="{21E9DCC7-82EF-4D15-81FA-C55B88122E3F}"/>
    <dgm:cxn modelId="{2B91E0D8-0DDE-4F55-B07F-ADE318A13EEF}" type="presOf" srcId="{EA24801F-0BD4-436E-B65B-E34D263B15F6}" destId="{2BF5D2CD-8946-499B-AAAB-74C72D8567C6}" srcOrd="0" destOrd="0" presId="urn:microsoft.com/office/officeart/2005/8/layout/orgChart1"/>
    <dgm:cxn modelId="{79043CA8-07DF-4F66-B986-F35C3F112C70}" srcId="{54581FE0-D008-436A-8B39-17BC6AE7E4D6}" destId="{32A7006E-150C-4963-ABE0-A306437AA64C}" srcOrd="1" destOrd="0" parTransId="{BBB44099-8065-43A0-93C3-B78209F4AFD3}" sibTransId="{8F788DC5-EBFB-434A-BA90-B709F46A1065}"/>
    <dgm:cxn modelId="{A0DF1030-F8A5-4554-A625-AF543714D993}" type="presOf" srcId="{70675DC7-9258-406F-B10C-8706EBA6467A}" destId="{C14915CF-77D9-4F2D-A2F8-03DCA9CB5D1A}" srcOrd="0" destOrd="0" presId="urn:microsoft.com/office/officeart/2005/8/layout/orgChart1"/>
    <dgm:cxn modelId="{973B1240-F91D-4523-B2CF-1BBF23C16809}" type="presOf" srcId="{32A7006E-150C-4963-ABE0-A306437AA64C}" destId="{1CD5D2CC-8697-4BBF-B3F7-E78F9BFB88EE}" srcOrd="0" destOrd="0" presId="urn:microsoft.com/office/officeart/2005/8/layout/orgChart1"/>
    <dgm:cxn modelId="{ECBB67B3-E813-443F-8FCA-590191A3913D}" type="presOf" srcId="{EFF600AD-E001-475F-BFBA-3F87B1816FFE}" destId="{AD6CF19B-22DF-4367-8457-45B74566C39B}" srcOrd="0" destOrd="0" presId="urn:microsoft.com/office/officeart/2005/8/layout/orgChart1"/>
    <dgm:cxn modelId="{A11F6341-6DC4-4724-91CA-9B0038F55E09}" type="presOf" srcId="{50864908-891B-4EFA-8374-65B5968E3330}" destId="{90F06B43-B0DC-4A4E-BE4B-A9FCA14A35CC}" srcOrd="0" destOrd="0" presId="urn:microsoft.com/office/officeart/2005/8/layout/orgChart1"/>
    <dgm:cxn modelId="{7247D917-A028-4BE9-BC84-A37659817BFA}" type="presOf" srcId="{DEED0E4C-CE4B-4689-96BE-1259B595983C}" destId="{8678ECFC-0CB6-4F47-95D6-D3DBCE224E3E}" srcOrd="1" destOrd="0" presId="urn:microsoft.com/office/officeart/2005/8/layout/orgChart1"/>
    <dgm:cxn modelId="{6D5BC252-E9C4-4BBC-875A-CE902D52B81B}" srcId="{56B34067-458F-4792-B644-4735B37BEBC1}" destId="{28C70A09-8DC6-45FB-834D-000A098DC2A7}" srcOrd="0" destOrd="0" parTransId="{F1DC1F9D-9E16-4B8B-A2DD-FDB70FACEA6C}" sibTransId="{5646B06B-E9BE-4496-9A65-FCAADB114540}"/>
    <dgm:cxn modelId="{67018B72-35A6-4820-840D-AF1381AA4BC5}" type="presOf" srcId="{DEED0E4C-CE4B-4689-96BE-1259B595983C}" destId="{E823EB6A-0DCA-4D5F-B68C-6EB5EE215921}" srcOrd="0" destOrd="0" presId="urn:microsoft.com/office/officeart/2005/8/layout/orgChart1"/>
    <dgm:cxn modelId="{8BAA3F09-452B-4C5F-85E5-EEEE12B0D310}" type="presOf" srcId="{9AC70BB4-7104-4763-89F0-51835DEF5BEF}" destId="{12558471-0D02-46B8-BDA4-D0DEA3F5742B}" srcOrd="0" destOrd="0" presId="urn:microsoft.com/office/officeart/2005/8/layout/orgChart1"/>
    <dgm:cxn modelId="{0B7803F4-3960-4D27-BFB3-C80685821C71}" srcId="{54581FE0-D008-436A-8B39-17BC6AE7E4D6}" destId="{F5E0F562-DAC4-46A1-BE04-CBD691E1FCAE}" srcOrd="2" destOrd="0" parTransId="{3BFC2B53-4401-43D0-84D3-1F1701229797}" sibTransId="{D16838EB-C490-448E-A8AC-11F83CFF7BC3}"/>
    <dgm:cxn modelId="{1D4C89C2-BE72-4D6D-82C3-8CB38E89C820}" type="presOf" srcId="{FF8E2AA8-2CF6-40C8-B983-AB364A6FD8B4}" destId="{00148083-81D3-4C87-B15E-D929DAD007E9}" srcOrd="1" destOrd="0" presId="urn:microsoft.com/office/officeart/2005/8/layout/orgChart1"/>
    <dgm:cxn modelId="{060A577B-F6B9-4589-8A61-5FFF2C8238BA}" type="presOf" srcId="{54581FE0-D008-436A-8B39-17BC6AE7E4D6}" destId="{01E66390-74E0-407A-8102-CAF39E56B5FA}" srcOrd="0" destOrd="0" presId="urn:microsoft.com/office/officeart/2005/8/layout/orgChart1"/>
    <dgm:cxn modelId="{C97FD64C-0D65-465F-8AAF-D1FEFB00DBCA}" type="presOf" srcId="{D43A6437-A9F1-4367-AE78-61BBBA2969D7}" destId="{155576A8-490F-4A5B-A5C8-1EA19F171CED}" srcOrd="0" destOrd="0" presId="urn:microsoft.com/office/officeart/2005/8/layout/orgChart1"/>
    <dgm:cxn modelId="{84512CBE-FB94-442C-AEA2-A32E8B71AF15}" srcId="{28C70A09-8DC6-45FB-834D-000A098DC2A7}" destId="{EFF600AD-E001-475F-BFBA-3F87B1816FFE}" srcOrd="2" destOrd="0" parTransId="{8FBA4291-43C7-4F31-9DB1-30DE3F6E684C}" sibTransId="{71922CCB-719E-409E-82E9-4AC85C5EC55B}"/>
    <dgm:cxn modelId="{1B1A8E73-A27D-4469-89E0-09714BEFE24F}" type="presOf" srcId="{4DCF2DF5-8393-4AE3-94CB-561C6A96EEA2}" destId="{D3BF0346-5D1F-48D9-8E6D-CFE818FEC8FD}" srcOrd="0" destOrd="0" presId="urn:microsoft.com/office/officeart/2005/8/layout/orgChart1"/>
    <dgm:cxn modelId="{825E235E-4756-4E62-A3F9-BD4306311BCF}" type="presOf" srcId="{2539A838-EFF9-4A13-AF64-8836DDECBC56}" destId="{64ECA85C-302B-41DF-900A-5683B81E240E}" srcOrd="0" destOrd="0" presId="urn:microsoft.com/office/officeart/2005/8/layout/orgChart1"/>
    <dgm:cxn modelId="{DA57EC86-2CD4-4A72-9866-647E4554C144}" type="presOf" srcId="{1CFD7281-F1EC-40C6-954B-D053417FF450}" destId="{56C8E883-1E75-4C2F-8EAB-A34CA327BBD1}" srcOrd="0" destOrd="0" presId="urn:microsoft.com/office/officeart/2005/8/layout/orgChart1"/>
    <dgm:cxn modelId="{67A9D5F7-91CB-44E0-A647-FFD340FBE0F7}" type="presOf" srcId="{BBC72E25-BB7B-4FF4-8BD4-D9917A6B27DB}" destId="{DADBFED1-2D69-4D91-8775-89E1D4671D43}" srcOrd="0" destOrd="0" presId="urn:microsoft.com/office/officeart/2005/8/layout/orgChart1"/>
    <dgm:cxn modelId="{59E0D681-4AF7-4E1C-B93B-0A8B087BFDEA}" type="presOf" srcId="{55D8BC64-DE62-4597-B578-3671181D1AF6}" destId="{55A62843-0D86-40F4-994A-4649C3AA0553}" srcOrd="0" destOrd="0" presId="urn:microsoft.com/office/officeart/2005/8/layout/orgChart1"/>
    <dgm:cxn modelId="{909F2F6D-D0A0-4CE7-8533-A3726A8E1F59}" type="presOf" srcId="{1BCC0B30-3616-4623-A893-593593731ABE}" destId="{D29EC438-C55C-4512-B103-8A42FF25E62C}" srcOrd="1" destOrd="0" presId="urn:microsoft.com/office/officeart/2005/8/layout/orgChart1"/>
    <dgm:cxn modelId="{B21AA7A0-7D32-4CFA-8215-9CEDAC97455B}" srcId="{54581FE0-D008-436A-8B39-17BC6AE7E4D6}" destId="{BBA66650-70BE-4A77-95AB-AE29058B7D9A}" srcOrd="5" destOrd="0" parTransId="{DE8F33E4-F62C-4AE7-B526-C28B0AC9DD45}" sibTransId="{D1888144-D31C-4EF3-A3E9-4DFDFF0FBEE6}"/>
    <dgm:cxn modelId="{CADAD27A-3257-41BC-B4A0-7C31B68E40D4}" type="presOf" srcId="{1BCC0B30-3616-4623-A893-593593731ABE}" destId="{F67BA3DE-C9FA-418C-9AB8-89A4C78E07BC}" srcOrd="0" destOrd="0" presId="urn:microsoft.com/office/officeart/2005/8/layout/orgChart1"/>
    <dgm:cxn modelId="{B2027A50-A680-4405-80B1-1E8517AE49A0}" srcId="{28C70A09-8DC6-45FB-834D-000A098DC2A7}" destId="{54581FE0-D008-436A-8B39-17BC6AE7E4D6}" srcOrd="0" destOrd="0" parTransId="{F1D514A9-7C80-4177-8A04-4821D3A5DEC2}" sibTransId="{91FAFCC3-FD52-4D14-BFA9-EFF8DFADD24C}"/>
    <dgm:cxn modelId="{11E7BC7D-B4FB-4746-870E-5BA89446C6CF}" type="presOf" srcId="{F0CDB266-7EC7-4841-88CF-825C462E8BBD}" destId="{A825859E-1130-4255-9DB6-97D04D9AC07D}" srcOrd="1" destOrd="0" presId="urn:microsoft.com/office/officeart/2005/8/layout/orgChart1"/>
    <dgm:cxn modelId="{315C22D5-E9EB-4AFF-815F-3449AF5ECCAD}" srcId="{54581FE0-D008-436A-8B39-17BC6AE7E4D6}" destId="{B78C308A-7BA3-4C68-9EA7-86E8BCEFD374}" srcOrd="4" destOrd="0" parTransId="{4C4C29B2-F82A-4C7F-9016-686895A92F41}" sibTransId="{FAAD65D6-EC7D-4C1B-83C2-6A3D4AD45FB8}"/>
    <dgm:cxn modelId="{4FB1835A-A6A6-45BB-8B7D-26B688F0B045}" srcId="{1A8A68A4-917E-46D2-8C43-E44F525A41D5}" destId="{6EFC3321-F909-44C2-84DF-22E70AED228E}" srcOrd="0" destOrd="0" parTransId="{23B8B98C-DBAF-4010-8AEF-26F0C79AA5A1}" sibTransId="{136234F6-3AFC-4550-9C8E-8C2A32CE0566}"/>
    <dgm:cxn modelId="{FE8DDCF5-BB61-422A-9744-C72BBD131105}" type="presOf" srcId="{6EFC3321-F909-44C2-84DF-22E70AED228E}" destId="{9C5F4CC8-108A-4AD7-B3CA-EC5EA469E3E7}" srcOrd="0" destOrd="0" presId="urn:microsoft.com/office/officeart/2005/8/layout/orgChart1"/>
    <dgm:cxn modelId="{E9A0CD9A-C6BB-4E42-81A0-EACE7F008208}" type="presOf" srcId="{8707B08D-7C65-4232-8841-6E051D11B604}" destId="{2A7EA6F9-C8F5-439D-8AF5-21F094E8D95A}" srcOrd="0" destOrd="0" presId="urn:microsoft.com/office/officeart/2005/8/layout/orgChart1"/>
    <dgm:cxn modelId="{0B4C8621-20EF-4009-BAB3-F75360888B01}" type="presOf" srcId="{B78C308A-7BA3-4C68-9EA7-86E8BCEFD374}" destId="{7EDB4C1D-0ED9-4F8F-96AE-88A34E77237E}" srcOrd="0" destOrd="0" presId="urn:microsoft.com/office/officeart/2005/8/layout/orgChart1"/>
    <dgm:cxn modelId="{5976BE80-2D33-47BD-B500-BE37A6C0DB98}" type="presOf" srcId="{BBB44099-8065-43A0-93C3-B78209F4AFD3}" destId="{9FE4DB4C-898A-487D-A115-D8AC6EE6272B}" srcOrd="0" destOrd="0" presId="urn:microsoft.com/office/officeart/2005/8/layout/orgChart1"/>
    <dgm:cxn modelId="{BCC99975-6FD8-4846-9639-F055C8246DE3}" srcId="{28C70A09-8DC6-45FB-834D-000A098DC2A7}" destId="{D43A6437-A9F1-4367-AE78-61BBBA2969D7}" srcOrd="4" destOrd="0" parTransId="{C2C6A303-25FB-4A52-8602-7AE0EAE3C92B}" sibTransId="{2F8FABEB-F49F-42AB-A584-3EB6042F74DF}"/>
    <dgm:cxn modelId="{39F0E9F9-AF21-415F-9E4B-ACE66198DF19}" srcId="{54581FE0-D008-436A-8B39-17BC6AE7E4D6}" destId="{805DCB39-8820-4D11-BA8D-6C38323395F0}" srcOrd="6" destOrd="0" parTransId="{BBC72E25-BB7B-4FF4-8BD4-D9917A6B27DB}" sibTransId="{228BFE89-7265-4413-A25E-118B4DB8EF98}"/>
    <dgm:cxn modelId="{55F95E11-1961-49DF-95DC-38DEA5FCC407}" srcId="{28C70A09-8DC6-45FB-834D-000A098DC2A7}" destId="{1A8A68A4-917E-46D2-8C43-E44F525A41D5}" srcOrd="1" destOrd="0" parTransId="{2C9C8175-5C81-4357-AB61-122108FD021C}" sibTransId="{0BFBFA1C-8AC8-4185-88FA-AEB41989138B}"/>
    <dgm:cxn modelId="{893A8CCE-C2D7-478F-858A-A39138305F98}" type="presOf" srcId="{1A8A68A4-917E-46D2-8C43-E44F525A41D5}" destId="{729F1E46-AB99-4E6D-B5B0-06DB435FEEBB}" srcOrd="1" destOrd="0" presId="urn:microsoft.com/office/officeart/2005/8/layout/orgChart1"/>
    <dgm:cxn modelId="{4915B3AB-73DD-49A5-8FE6-04C20DAA384D}" type="presOf" srcId="{F5E0F562-DAC4-46A1-BE04-CBD691E1FCAE}" destId="{7EF1C735-6004-4A16-A220-97BC4389BB8B}" srcOrd="1" destOrd="0" presId="urn:microsoft.com/office/officeart/2005/8/layout/orgChart1"/>
    <dgm:cxn modelId="{A6E0A3F5-93CA-4091-B8F0-E9CAA1291847}" type="presOf" srcId="{BCC2926D-676D-4E88-A1E2-700B29B731D5}" destId="{2A5A9275-B99F-4F6B-8778-0C9AD99125C1}" srcOrd="1" destOrd="0" presId="urn:microsoft.com/office/officeart/2005/8/layout/orgChart1"/>
    <dgm:cxn modelId="{582C6AA1-97F3-4433-A7EB-22698996745E}" type="presOf" srcId="{BBA66650-70BE-4A77-95AB-AE29058B7D9A}" destId="{861A6164-072F-4C3B-A257-F252E2690DED}" srcOrd="0" destOrd="0" presId="urn:microsoft.com/office/officeart/2005/8/layout/orgChart1"/>
    <dgm:cxn modelId="{D09E2BD1-1492-4620-A43E-96080B43816A}" type="presOf" srcId="{EFF600AD-E001-475F-BFBA-3F87B1816FFE}" destId="{94CFF39B-4EFF-4044-B3DC-482F24F73AF6}" srcOrd="1" destOrd="0" presId="urn:microsoft.com/office/officeart/2005/8/layout/orgChart1"/>
    <dgm:cxn modelId="{0D5ECD7C-BFBE-409C-830B-A910A9223DD1}" type="presOf" srcId="{EF9B696D-356C-412A-801C-4645CB3A83D3}" destId="{1E17C84B-97DA-43FC-AD96-58435FD074B7}" srcOrd="0" destOrd="0" presId="urn:microsoft.com/office/officeart/2005/8/layout/orgChart1"/>
    <dgm:cxn modelId="{90708464-E74C-4C36-89B7-2BAF25C8DE27}" type="presOf" srcId="{F767DF2C-AD23-4B44-9063-06E3CE5E6B13}" destId="{7F924144-3038-408D-AD82-18F7B9E614C4}" srcOrd="1" destOrd="0" presId="urn:microsoft.com/office/officeart/2005/8/layout/orgChart1"/>
    <dgm:cxn modelId="{A832EB5E-2542-4DD3-89C6-D03DF7DB45D5}" type="presOf" srcId="{A9619F64-AE8D-481A-9A1D-41E531DC49CA}" destId="{A96D9E3E-9EE7-4388-807A-B88F50FD49D8}" srcOrd="0" destOrd="0" presId="urn:microsoft.com/office/officeart/2005/8/layout/orgChart1"/>
    <dgm:cxn modelId="{652C9F2D-0F5A-4E0F-921D-0CE9BA23CF39}" type="presOf" srcId="{3161D507-8F19-48A6-9554-52C4792566A1}" destId="{21EBC2D7-CEC5-4632-9365-5A2609930238}" srcOrd="1" destOrd="0" presId="urn:microsoft.com/office/officeart/2005/8/layout/orgChart1"/>
    <dgm:cxn modelId="{BB142AAC-02D1-4518-92CF-8A2199C0B789}" srcId="{28C70A09-8DC6-45FB-834D-000A098DC2A7}" destId="{F767DF2C-AD23-4B44-9063-06E3CE5E6B13}" srcOrd="7" destOrd="0" parTransId="{55D8BC64-DE62-4597-B578-3671181D1AF6}" sibTransId="{C1293C74-47B4-48A4-B947-A55321C1CC3E}"/>
    <dgm:cxn modelId="{68B981DF-8EF3-40C3-BFEA-065F0B6AD6A5}" srcId="{56B34067-458F-4792-B644-4735B37BEBC1}" destId="{DEED0E4C-CE4B-4689-96BE-1259B595983C}" srcOrd="1" destOrd="0" parTransId="{357B8BCD-A670-4CE2-A46A-C57A70B67328}" sibTransId="{9FDB1B15-AA9B-4EF3-AB92-27D703D17999}"/>
    <dgm:cxn modelId="{091365A2-FDD2-4069-80E7-7C4CE453D428}" srcId="{1A8A68A4-917E-46D2-8C43-E44F525A41D5}" destId="{F0CDB266-7EC7-4841-88CF-825C462E8BBD}" srcOrd="1" destOrd="0" parTransId="{910FE470-8C3B-4DCB-AF85-6168070197F1}" sibTransId="{9AD9C04A-49C7-4F2E-9867-FE9F50927643}"/>
    <dgm:cxn modelId="{DDA27877-BA66-4D58-9C8C-D25D4CD5CF29}" srcId="{1A8A68A4-917E-46D2-8C43-E44F525A41D5}" destId="{1BCC0B30-3616-4623-A893-593593731ABE}" srcOrd="4" destOrd="0" parTransId="{8B8D58E9-7EFC-4BB4-8362-E81F17F48686}" sibTransId="{2CB28C7B-2684-4146-BED2-F18D1A9E9A1F}"/>
    <dgm:cxn modelId="{80C8190F-26D5-47EC-83CA-EC38783F96DB}" type="presOf" srcId="{6A71F761-9DCB-400C-93B3-5941253C0134}" destId="{AE68C82B-6186-45E4-B2FE-D0709BB437AA}" srcOrd="1" destOrd="0" presId="urn:microsoft.com/office/officeart/2005/8/layout/orgChart1"/>
    <dgm:cxn modelId="{B9047C1A-BED0-4C51-9829-9D9E624E53D6}" type="presOf" srcId="{3161D507-8F19-48A6-9554-52C4792566A1}" destId="{3CB97FBF-8F9D-409B-86FB-EB94C13EB8AF}" srcOrd="0" destOrd="0" presId="urn:microsoft.com/office/officeart/2005/8/layout/orgChart1"/>
    <dgm:cxn modelId="{953C0AB7-FFFD-4042-80BC-591F2423D7F5}" type="presOf" srcId="{F5E0F562-DAC4-46A1-BE04-CBD691E1FCAE}" destId="{71980A9D-D832-4A70-8178-E6D9653EEC35}" srcOrd="0" destOrd="0" presId="urn:microsoft.com/office/officeart/2005/8/layout/orgChart1"/>
    <dgm:cxn modelId="{A169AFE8-D451-404F-B78C-ECEA8CB561F4}" srcId="{1A8A68A4-917E-46D2-8C43-E44F525A41D5}" destId="{BCC2926D-676D-4E88-A1E2-700B29B731D5}" srcOrd="3" destOrd="0" parTransId="{A4210C73-53B1-45B8-BB7D-ECEDF407B289}" sibTransId="{2504A26C-FD38-4F99-95FC-1445B3242AB9}"/>
    <dgm:cxn modelId="{BA2DE2DC-977B-48D7-8A03-8BDCC7A8D123}" type="presOf" srcId="{28C70A09-8DC6-45FB-834D-000A098DC2A7}" destId="{C1B4C023-0E65-4E9C-A454-660609B3E32B}" srcOrd="0" destOrd="0" presId="urn:microsoft.com/office/officeart/2005/8/layout/orgChart1"/>
    <dgm:cxn modelId="{5E182FFD-53F0-47B9-8AA1-A893DAC19EE9}" type="presOf" srcId="{28C70A09-8DC6-45FB-834D-000A098DC2A7}" destId="{C73977D5-1EBD-4A44-818A-8A2F4215746C}" srcOrd="1" destOrd="0" presId="urn:microsoft.com/office/officeart/2005/8/layout/orgChart1"/>
    <dgm:cxn modelId="{11487D81-2F20-460F-9566-BF08D06D8970}" type="presOf" srcId="{805DCB39-8820-4D11-BA8D-6C38323395F0}" destId="{BD6D54EF-104E-48FD-847A-CA402D0219A3}" srcOrd="1" destOrd="0" presId="urn:microsoft.com/office/officeart/2005/8/layout/orgChart1"/>
    <dgm:cxn modelId="{537ABC8D-6A91-401C-8132-E18520FA58A6}" type="presOf" srcId="{8CABF74D-4E3D-4B32-896B-A791091EF02E}" destId="{2716B85B-3E99-4EE8-8A09-77C54003E8E1}" srcOrd="0" destOrd="0" presId="urn:microsoft.com/office/officeart/2005/8/layout/orgChart1"/>
    <dgm:cxn modelId="{EEAAD97E-0054-4FBB-A99F-EB9E1B42FA36}" type="presOf" srcId="{F767DF2C-AD23-4B44-9063-06E3CE5E6B13}" destId="{44F93CF9-01C4-40D2-A1C1-0D9779960C19}" srcOrd="0" destOrd="0" presId="urn:microsoft.com/office/officeart/2005/8/layout/orgChart1"/>
    <dgm:cxn modelId="{C76C01CD-B287-4456-A0A7-C061E7BD50D3}" type="presOf" srcId="{4DCF2DF5-8393-4AE3-94CB-561C6A96EEA2}" destId="{132702A5-9855-45D1-AABD-7AB750CF9911}" srcOrd="1" destOrd="0" presId="urn:microsoft.com/office/officeart/2005/8/layout/orgChart1"/>
    <dgm:cxn modelId="{904CC6E2-5E09-49EA-9CF3-38574A24C4D5}" type="presOf" srcId="{32A7006E-150C-4963-ABE0-A306437AA64C}" destId="{8E418F0B-571B-4A30-9742-5DED789999C0}" srcOrd="1" destOrd="0" presId="urn:microsoft.com/office/officeart/2005/8/layout/orgChart1"/>
    <dgm:cxn modelId="{066D2E26-21D6-4D04-A62D-460558229166}" srcId="{1A8A68A4-917E-46D2-8C43-E44F525A41D5}" destId="{6A71F761-9DCB-400C-93B3-5941253C0134}" srcOrd="7" destOrd="0" parTransId="{8CABF74D-4E3D-4B32-896B-A791091EF02E}" sibTransId="{8538943D-DBD1-47FD-84BC-BF261EC08A14}"/>
    <dgm:cxn modelId="{639613E6-DCBE-48F0-BC36-B7E68F0C53A7}" type="presParOf" srcId="{200E0EB6-B43C-4DFB-9322-CD516C20F7CD}" destId="{D6F579DD-969D-452C-9789-883BA7ED2214}" srcOrd="0" destOrd="0" presId="urn:microsoft.com/office/officeart/2005/8/layout/orgChart1"/>
    <dgm:cxn modelId="{EFB3149D-CF55-4485-9644-877DE9F7BCAD}" type="presParOf" srcId="{D6F579DD-969D-452C-9789-883BA7ED2214}" destId="{E7902529-13D8-4CC0-A7B5-A45F622DB549}" srcOrd="0" destOrd="0" presId="urn:microsoft.com/office/officeart/2005/8/layout/orgChart1"/>
    <dgm:cxn modelId="{6142C3B6-BD89-439D-8496-B50828052CA7}" type="presParOf" srcId="{E7902529-13D8-4CC0-A7B5-A45F622DB549}" destId="{C1B4C023-0E65-4E9C-A454-660609B3E32B}" srcOrd="0" destOrd="0" presId="urn:microsoft.com/office/officeart/2005/8/layout/orgChart1"/>
    <dgm:cxn modelId="{5CB90076-5B2C-470D-AE03-90EEFCD031FA}" type="presParOf" srcId="{E7902529-13D8-4CC0-A7B5-A45F622DB549}" destId="{C73977D5-1EBD-4A44-818A-8A2F4215746C}" srcOrd="1" destOrd="0" presId="urn:microsoft.com/office/officeart/2005/8/layout/orgChart1"/>
    <dgm:cxn modelId="{4FE59995-8255-45DB-8674-224C8FB4DA2C}" type="presParOf" srcId="{D6F579DD-969D-452C-9789-883BA7ED2214}" destId="{38C4EECD-5376-44B7-9180-C5831E730CC0}" srcOrd="1" destOrd="0" presId="urn:microsoft.com/office/officeart/2005/8/layout/orgChart1"/>
    <dgm:cxn modelId="{96DBA144-3BDD-43FF-BDE1-E6A8CE327E9C}" type="presParOf" srcId="{38C4EECD-5376-44B7-9180-C5831E730CC0}" destId="{307F951E-276D-4F59-B5FB-AC073C34FFFB}" srcOrd="0" destOrd="0" presId="urn:microsoft.com/office/officeart/2005/8/layout/orgChart1"/>
    <dgm:cxn modelId="{88357D30-6820-4DE6-A290-DB5AB9C04697}" type="presParOf" srcId="{38C4EECD-5376-44B7-9180-C5831E730CC0}" destId="{9823F07A-ABA7-49B1-BDA9-DAA031137653}" srcOrd="1" destOrd="0" presId="urn:microsoft.com/office/officeart/2005/8/layout/orgChart1"/>
    <dgm:cxn modelId="{266EA722-C9A1-49F5-93CE-DB02BCAFC010}" type="presParOf" srcId="{9823F07A-ABA7-49B1-BDA9-DAA031137653}" destId="{4C6C4513-284D-456E-B21C-D9348D6B668C}" srcOrd="0" destOrd="0" presId="urn:microsoft.com/office/officeart/2005/8/layout/orgChart1"/>
    <dgm:cxn modelId="{604E2AE6-71AF-4A0F-A90D-EC44C27F61E8}" type="presParOf" srcId="{4C6C4513-284D-456E-B21C-D9348D6B668C}" destId="{01E66390-74E0-407A-8102-CAF39E56B5FA}" srcOrd="0" destOrd="0" presId="urn:microsoft.com/office/officeart/2005/8/layout/orgChart1"/>
    <dgm:cxn modelId="{3813060E-7AB4-410F-83CB-C2D72CF41066}" type="presParOf" srcId="{4C6C4513-284D-456E-B21C-D9348D6B668C}" destId="{C6F030ED-C129-4F33-9157-6AA00F9BA403}" srcOrd="1" destOrd="0" presId="urn:microsoft.com/office/officeart/2005/8/layout/orgChart1"/>
    <dgm:cxn modelId="{0A2FC320-AFB7-4C47-9CC6-6DC16FF4A68D}" type="presParOf" srcId="{9823F07A-ABA7-49B1-BDA9-DAA031137653}" destId="{D5761B43-2856-4617-B15E-5C76EA82686E}" srcOrd="1" destOrd="0" presId="urn:microsoft.com/office/officeart/2005/8/layout/orgChart1"/>
    <dgm:cxn modelId="{7CB63E45-A6E6-45B5-9DAF-E22E0EFF4A24}" type="presParOf" srcId="{D5761B43-2856-4617-B15E-5C76EA82686E}" destId="{49E7C41E-6951-4D37-8BEF-DBB8773AA7C9}" srcOrd="0" destOrd="0" presId="urn:microsoft.com/office/officeart/2005/8/layout/orgChart1"/>
    <dgm:cxn modelId="{9F4A3F13-BA94-4889-8F70-A3D310E37F28}" type="presParOf" srcId="{D5761B43-2856-4617-B15E-5C76EA82686E}" destId="{7DF94AF5-2292-4401-9EF9-D017EB9F5CF7}" srcOrd="1" destOrd="0" presId="urn:microsoft.com/office/officeart/2005/8/layout/orgChart1"/>
    <dgm:cxn modelId="{CEC29491-1C83-444E-8742-9DA0E448F932}" type="presParOf" srcId="{7DF94AF5-2292-4401-9EF9-D017EB9F5CF7}" destId="{AB6A5123-AFCB-47DE-A443-31314556A7A0}" srcOrd="0" destOrd="0" presId="urn:microsoft.com/office/officeart/2005/8/layout/orgChart1"/>
    <dgm:cxn modelId="{B0E87629-67B3-485B-91D6-8533855F8383}" type="presParOf" srcId="{AB6A5123-AFCB-47DE-A443-31314556A7A0}" destId="{2A7EA6F9-C8F5-439D-8AF5-21F094E8D95A}" srcOrd="0" destOrd="0" presId="urn:microsoft.com/office/officeart/2005/8/layout/orgChart1"/>
    <dgm:cxn modelId="{DA4B1EB0-140E-45BC-8236-4C4580D657CF}" type="presParOf" srcId="{AB6A5123-AFCB-47DE-A443-31314556A7A0}" destId="{E31AFE8D-6527-4318-A1E8-C107737F4EAC}" srcOrd="1" destOrd="0" presId="urn:microsoft.com/office/officeart/2005/8/layout/orgChart1"/>
    <dgm:cxn modelId="{BCBFFAE4-2716-42C8-AC0A-A66EE0DE7945}" type="presParOf" srcId="{7DF94AF5-2292-4401-9EF9-D017EB9F5CF7}" destId="{CF03398A-4B9B-47EC-9F25-AF9B45EE471A}" srcOrd="1" destOrd="0" presId="urn:microsoft.com/office/officeart/2005/8/layout/orgChart1"/>
    <dgm:cxn modelId="{5960AEE5-F638-4C31-A87C-81671E74F9A9}" type="presParOf" srcId="{7DF94AF5-2292-4401-9EF9-D017EB9F5CF7}" destId="{076444C1-384F-4187-9611-18248D4EF546}" srcOrd="2" destOrd="0" presId="urn:microsoft.com/office/officeart/2005/8/layout/orgChart1"/>
    <dgm:cxn modelId="{94D69712-5161-485C-AFE0-7FF90F588BF9}" type="presParOf" srcId="{D5761B43-2856-4617-B15E-5C76EA82686E}" destId="{9FE4DB4C-898A-487D-A115-D8AC6EE6272B}" srcOrd="2" destOrd="0" presId="urn:microsoft.com/office/officeart/2005/8/layout/orgChart1"/>
    <dgm:cxn modelId="{4ACC0D25-86F0-4072-8455-C09C28D671C6}" type="presParOf" srcId="{D5761B43-2856-4617-B15E-5C76EA82686E}" destId="{892FA8FD-48F5-4A1E-923E-25D7F7327B10}" srcOrd="3" destOrd="0" presId="urn:microsoft.com/office/officeart/2005/8/layout/orgChart1"/>
    <dgm:cxn modelId="{1EA1E6E2-A347-436D-9B62-2E848D66EEF9}" type="presParOf" srcId="{892FA8FD-48F5-4A1E-923E-25D7F7327B10}" destId="{FD5D3627-3D8E-4910-A44C-846CC19F451F}" srcOrd="0" destOrd="0" presId="urn:microsoft.com/office/officeart/2005/8/layout/orgChart1"/>
    <dgm:cxn modelId="{3B2B4FC7-D810-4046-BC1C-5464C7394027}" type="presParOf" srcId="{FD5D3627-3D8E-4910-A44C-846CC19F451F}" destId="{1CD5D2CC-8697-4BBF-B3F7-E78F9BFB88EE}" srcOrd="0" destOrd="0" presId="urn:microsoft.com/office/officeart/2005/8/layout/orgChart1"/>
    <dgm:cxn modelId="{6E9CF550-C9F5-4D37-B84F-7E5DA1B8D366}" type="presParOf" srcId="{FD5D3627-3D8E-4910-A44C-846CC19F451F}" destId="{8E418F0B-571B-4A30-9742-5DED789999C0}" srcOrd="1" destOrd="0" presId="urn:microsoft.com/office/officeart/2005/8/layout/orgChart1"/>
    <dgm:cxn modelId="{56B5C88A-E6B9-499A-8BA8-F4BDA331CC0D}" type="presParOf" srcId="{892FA8FD-48F5-4A1E-923E-25D7F7327B10}" destId="{26A64FAC-B232-4945-A1BA-93EBFA17B9B7}" srcOrd="1" destOrd="0" presId="urn:microsoft.com/office/officeart/2005/8/layout/orgChart1"/>
    <dgm:cxn modelId="{29CC2FDB-D025-4394-9FB0-0075BCFF25A8}" type="presParOf" srcId="{892FA8FD-48F5-4A1E-923E-25D7F7327B10}" destId="{C3BF37A5-0254-4D61-99DB-A285B81D23B5}" srcOrd="2" destOrd="0" presId="urn:microsoft.com/office/officeart/2005/8/layout/orgChart1"/>
    <dgm:cxn modelId="{B89795E2-0463-41E3-B167-922E50A7A5A3}" type="presParOf" srcId="{D5761B43-2856-4617-B15E-5C76EA82686E}" destId="{FD82B23A-94A4-4533-984D-59315A449D11}" srcOrd="4" destOrd="0" presId="urn:microsoft.com/office/officeart/2005/8/layout/orgChart1"/>
    <dgm:cxn modelId="{AABA9D4E-A512-47C8-85C6-D5990E2A69EA}" type="presParOf" srcId="{D5761B43-2856-4617-B15E-5C76EA82686E}" destId="{80CCD091-D9A6-4459-8850-89F05FC8B09C}" srcOrd="5" destOrd="0" presId="urn:microsoft.com/office/officeart/2005/8/layout/orgChart1"/>
    <dgm:cxn modelId="{23AF115A-EF7E-417D-98B7-5D66598FB12E}" type="presParOf" srcId="{80CCD091-D9A6-4459-8850-89F05FC8B09C}" destId="{0C8C1079-0476-4FAA-9F26-E96F78EE3A7F}" srcOrd="0" destOrd="0" presId="urn:microsoft.com/office/officeart/2005/8/layout/orgChart1"/>
    <dgm:cxn modelId="{3C1EDEB6-F235-4B99-86E7-D01F7B10FC04}" type="presParOf" srcId="{0C8C1079-0476-4FAA-9F26-E96F78EE3A7F}" destId="{71980A9D-D832-4A70-8178-E6D9653EEC35}" srcOrd="0" destOrd="0" presId="urn:microsoft.com/office/officeart/2005/8/layout/orgChart1"/>
    <dgm:cxn modelId="{7D467132-A31E-4D5C-832A-0C22DD214837}" type="presParOf" srcId="{0C8C1079-0476-4FAA-9F26-E96F78EE3A7F}" destId="{7EF1C735-6004-4A16-A220-97BC4389BB8B}" srcOrd="1" destOrd="0" presId="urn:microsoft.com/office/officeart/2005/8/layout/orgChart1"/>
    <dgm:cxn modelId="{0D99D5CB-C1D5-4A70-A383-C657725592A7}" type="presParOf" srcId="{80CCD091-D9A6-4459-8850-89F05FC8B09C}" destId="{0469546A-A6FF-4381-9503-27471B899CCB}" srcOrd="1" destOrd="0" presId="urn:microsoft.com/office/officeart/2005/8/layout/orgChart1"/>
    <dgm:cxn modelId="{4D75D3F5-DF3E-475B-83DA-12BD06D1F96F}" type="presParOf" srcId="{80CCD091-D9A6-4459-8850-89F05FC8B09C}" destId="{B950B5AA-6600-4184-AA25-0765AD8CC655}" srcOrd="2" destOrd="0" presId="urn:microsoft.com/office/officeart/2005/8/layout/orgChart1"/>
    <dgm:cxn modelId="{3A580287-8489-41A5-BEE6-74AE55D08B01}" type="presParOf" srcId="{D5761B43-2856-4617-B15E-5C76EA82686E}" destId="{72DA39B5-0992-4BFD-B129-6144767AE459}" srcOrd="6" destOrd="0" presId="urn:microsoft.com/office/officeart/2005/8/layout/orgChart1"/>
    <dgm:cxn modelId="{862AEB4A-5038-4D7A-B710-75BFFAEDE406}" type="presParOf" srcId="{D5761B43-2856-4617-B15E-5C76EA82686E}" destId="{074281AB-33DA-4D24-AA29-9809A18F02C6}" srcOrd="7" destOrd="0" presId="urn:microsoft.com/office/officeart/2005/8/layout/orgChart1"/>
    <dgm:cxn modelId="{976865B5-AEC6-4B5B-B937-772E02887546}" type="presParOf" srcId="{074281AB-33DA-4D24-AA29-9809A18F02C6}" destId="{D398D0DC-2125-4ADC-9D28-DC7285733C3E}" srcOrd="0" destOrd="0" presId="urn:microsoft.com/office/officeart/2005/8/layout/orgChart1"/>
    <dgm:cxn modelId="{CB2FA037-F8F7-43DA-A70A-537932B4FE02}" type="presParOf" srcId="{D398D0DC-2125-4ADC-9D28-DC7285733C3E}" destId="{21377A07-95F6-40E6-BA00-C7B4EC2C3EB2}" srcOrd="0" destOrd="0" presId="urn:microsoft.com/office/officeart/2005/8/layout/orgChart1"/>
    <dgm:cxn modelId="{0CE34B60-6B08-4BB8-8AFA-E901C37D8635}" type="presParOf" srcId="{D398D0DC-2125-4ADC-9D28-DC7285733C3E}" destId="{5C4C757F-410D-410C-8F47-A858C2A9E659}" srcOrd="1" destOrd="0" presId="urn:microsoft.com/office/officeart/2005/8/layout/orgChart1"/>
    <dgm:cxn modelId="{B3BF0A84-7907-41CD-AAEE-D21C8CE2B1A7}" type="presParOf" srcId="{074281AB-33DA-4D24-AA29-9809A18F02C6}" destId="{3575CE5B-7CA5-4772-90DD-0A82E0D1FB85}" srcOrd="1" destOrd="0" presId="urn:microsoft.com/office/officeart/2005/8/layout/orgChart1"/>
    <dgm:cxn modelId="{24B11F98-91F0-43BA-A419-8391CC6D6BD5}" type="presParOf" srcId="{074281AB-33DA-4D24-AA29-9809A18F02C6}" destId="{092413DD-01F0-4CAB-AF1E-B6BBD0ECE148}" srcOrd="2" destOrd="0" presId="urn:microsoft.com/office/officeart/2005/8/layout/orgChart1"/>
    <dgm:cxn modelId="{454BB4DF-8991-4347-ACC2-F3D76CB3EC5F}" type="presParOf" srcId="{D5761B43-2856-4617-B15E-5C76EA82686E}" destId="{D58D623E-2A63-4827-8772-9FA26311D7C6}" srcOrd="8" destOrd="0" presId="urn:microsoft.com/office/officeart/2005/8/layout/orgChart1"/>
    <dgm:cxn modelId="{65203BE2-1790-4BFC-BCE8-5C97673CEB2D}" type="presParOf" srcId="{D5761B43-2856-4617-B15E-5C76EA82686E}" destId="{35BC5960-075E-46CF-B469-097BA5C9E08C}" srcOrd="9" destOrd="0" presId="urn:microsoft.com/office/officeart/2005/8/layout/orgChart1"/>
    <dgm:cxn modelId="{3E3E39F9-9AB1-4755-BD3D-380C7F557051}" type="presParOf" srcId="{35BC5960-075E-46CF-B469-097BA5C9E08C}" destId="{FCEE06D7-470A-4FAA-B852-A9245D238718}" srcOrd="0" destOrd="0" presId="urn:microsoft.com/office/officeart/2005/8/layout/orgChart1"/>
    <dgm:cxn modelId="{834BAE98-CDB9-49DD-856F-6D12F493C6D5}" type="presParOf" srcId="{FCEE06D7-470A-4FAA-B852-A9245D238718}" destId="{7EDB4C1D-0ED9-4F8F-96AE-88A34E77237E}" srcOrd="0" destOrd="0" presId="urn:microsoft.com/office/officeart/2005/8/layout/orgChart1"/>
    <dgm:cxn modelId="{015F78BD-4A94-4AD3-8F0E-B48CC481D86B}" type="presParOf" srcId="{FCEE06D7-470A-4FAA-B852-A9245D238718}" destId="{170885C2-1D1D-4DFE-AB16-7FEF86641770}" srcOrd="1" destOrd="0" presId="urn:microsoft.com/office/officeart/2005/8/layout/orgChart1"/>
    <dgm:cxn modelId="{E0B55B87-EF1F-485E-8902-C325676253D9}" type="presParOf" srcId="{35BC5960-075E-46CF-B469-097BA5C9E08C}" destId="{E220AFBB-9534-43DE-919C-55EBF48055DF}" srcOrd="1" destOrd="0" presId="urn:microsoft.com/office/officeart/2005/8/layout/orgChart1"/>
    <dgm:cxn modelId="{C5268FE9-4435-4585-8685-9A235F8B15F8}" type="presParOf" srcId="{35BC5960-075E-46CF-B469-097BA5C9E08C}" destId="{3D21B95F-75F8-41AF-A513-CB538C5F1C7D}" srcOrd="2" destOrd="0" presId="urn:microsoft.com/office/officeart/2005/8/layout/orgChart1"/>
    <dgm:cxn modelId="{42834389-3948-48E7-BD9B-B17523B56DD5}" type="presParOf" srcId="{D5761B43-2856-4617-B15E-5C76EA82686E}" destId="{F5B91AAC-CD86-4CB1-9D67-6647B0AFFDEA}" srcOrd="10" destOrd="0" presId="urn:microsoft.com/office/officeart/2005/8/layout/orgChart1"/>
    <dgm:cxn modelId="{A5A24DF0-6463-4753-8C9E-56B3D254B178}" type="presParOf" srcId="{D5761B43-2856-4617-B15E-5C76EA82686E}" destId="{082F04B6-C6A6-4297-84C2-67FF42C2ECE7}" srcOrd="11" destOrd="0" presId="urn:microsoft.com/office/officeart/2005/8/layout/orgChart1"/>
    <dgm:cxn modelId="{26326ED4-A43B-465B-BB88-B8360C3DFF8D}" type="presParOf" srcId="{082F04B6-C6A6-4297-84C2-67FF42C2ECE7}" destId="{840BD39D-5DDD-4BED-83F7-9C15A356DB4B}" srcOrd="0" destOrd="0" presId="urn:microsoft.com/office/officeart/2005/8/layout/orgChart1"/>
    <dgm:cxn modelId="{B94FD712-1DE4-41F5-A273-0FB7CABE2F4A}" type="presParOf" srcId="{840BD39D-5DDD-4BED-83F7-9C15A356DB4B}" destId="{861A6164-072F-4C3B-A257-F252E2690DED}" srcOrd="0" destOrd="0" presId="urn:microsoft.com/office/officeart/2005/8/layout/orgChart1"/>
    <dgm:cxn modelId="{16CDFA30-CD14-4721-B973-000A9A4BE1E1}" type="presParOf" srcId="{840BD39D-5DDD-4BED-83F7-9C15A356DB4B}" destId="{AF7BC106-52B6-4737-94E4-B9B6C5E72C59}" srcOrd="1" destOrd="0" presId="urn:microsoft.com/office/officeart/2005/8/layout/orgChart1"/>
    <dgm:cxn modelId="{22727691-C82D-4523-B1C6-B347A8B16315}" type="presParOf" srcId="{082F04B6-C6A6-4297-84C2-67FF42C2ECE7}" destId="{FB8C36BD-5A5C-497A-8490-96B703D223CF}" srcOrd="1" destOrd="0" presId="urn:microsoft.com/office/officeart/2005/8/layout/orgChart1"/>
    <dgm:cxn modelId="{1EE78A0A-7320-4407-84CE-E690774D8784}" type="presParOf" srcId="{082F04B6-C6A6-4297-84C2-67FF42C2ECE7}" destId="{0AE7AEE1-3EA4-43F9-A8EF-F563362F958D}" srcOrd="2" destOrd="0" presId="urn:microsoft.com/office/officeart/2005/8/layout/orgChart1"/>
    <dgm:cxn modelId="{A1C693D0-DD22-4C18-B5FF-8A4791E80802}" type="presParOf" srcId="{D5761B43-2856-4617-B15E-5C76EA82686E}" destId="{DADBFED1-2D69-4D91-8775-89E1D4671D43}" srcOrd="12" destOrd="0" presId="urn:microsoft.com/office/officeart/2005/8/layout/orgChart1"/>
    <dgm:cxn modelId="{9416E0CC-0C7E-4F9A-873E-EA0EC113998A}" type="presParOf" srcId="{D5761B43-2856-4617-B15E-5C76EA82686E}" destId="{62F6EBD5-34E3-4A60-BA32-C8C26883E8DA}" srcOrd="13" destOrd="0" presId="urn:microsoft.com/office/officeart/2005/8/layout/orgChart1"/>
    <dgm:cxn modelId="{A4D5F402-B722-4A7A-9BDA-119C8BCF4ADF}" type="presParOf" srcId="{62F6EBD5-34E3-4A60-BA32-C8C26883E8DA}" destId="{14058E78-0AE0-4E91-880B-41EE2BFF47D2}" srcOrd="0" destOrd="0" presId="urn:microsoft.com/office/officeart/2005/8/layout/orgChart1"/>
    <dgm:cxn modelId="{4D997384-7770-4BCD-AAFF-C86FC4E6BBD3}" type="presParOf" srcId="{14058E78-0AE0-4E91-880B-41EE2BFF47D2}" destId="{57557141-1256-490C-957E-5D587508F2FA}" srcOrd="0" destOrd="0" presId="urn:microsoft.com/office/officeart/2005/8/layout/orgChart1"/>
    <dgm:cxn modelId="{FC0DDB3F-04E5-46B5-90BE-F77B03263F0B}" type="presParOf" srcId="{14058E78-0AE0-4E91-880B-41EE2BFF47D2}" destId="{BD6D54EF-104E-48FD-847A-CA402D0219A3}" srcOrd="1" destOrd="0" presId="urn:microsoft.com/office/officeart/2005/8/layout/orgChart1"/>
    <dgm:cxn modelId="{8FCE1488-3F36-435E-BFE7-60171C84585C}" type="presParOf" srcId="{62F6EBD5-34E3-4A60-BA32-C8C26883E8DA}" destId="{2C31A25B-5BED-41A1-8465-492AFFDD784A}" srcOrd="1" destOrd="0" presId="urn:microsoft.com/office/officeart/2005/8/layout/orgChart1"/>
    <dgm:cxn modelId="{5D9861E4-D584-4532-BDD9-26E3D77FC5DA}" type="presParOf" srcId="{62F6EBD5-34E3-4A60-BA32-C8C26883E8DA}" destId="{12DE3E74-4A28-4A71-A644-041B711440AA}" srcOrd="2" destOrd="0" presId="urn:microsoft.com/office/officeart/2005/8/layout/orgChart1"/>
    <dgm:cxn modelId="{8A2B94F9-45AA-4A8D-B054-9BB43057E451}" type="presParOf" srcId="{9823F07A-ABA7-49B1-BDA9-DAA031137653}" destId="{EF2FF679-75EA-42E3-B3A4-AD4A2534686C}" srcOrd="2" destOrd="0" presId="urn:microsoft.com/office/officeart/2005/8/layout/orgChart1"/>
    <dgm:cxn modelId="{9E5CCAE6-EB33-429A-9EBA-1FFFF6B90640}" type="presParOf" srcId="{38C4EECD-5376-44B7-9180-C5831E730CC0}" destId="{DCF1F1C3-D022-4106-AEDF-4BFAFF40C0F1}" srcOrd="2" destOrd="0" presId="urn:microsoft.com/office/officeart/2005/8/layout/orgChart1"/>
    <dgm:cxn modelId="{EE2C7C31-AAB8-4C9A-8F14-DAE8336266BD}" type="presParOf" srcId="{38C4EECD-5376-44B7-9180-C5831E730CC0}" destId="{539BA577-3FDD-4F7B-A7CD-68B35313F8D0}" srcOrd="3" destOrd="0" presId="urn:microsoft.com/office/officeart/2005/8/layout/orgChart1"/>
    <dgm:cxn modelId="{1DA91113-94D9-47EF-A095-37F413CE6EC0}" type="presParOf" srcId="{539BA577-3FDD-4F7B-A7CD-68B35313F8D0}" destId="{E09050EE-1051-47C6-BA2E-17A24FB8BD2B}" srcOrd="0" destOrd="0" presId="urn:microsoft.com/office/officeart/2005/8/layout/orgChart1"/>
    <dgm:cxn modelId="{C81776A3-3DD9-4DBA-84F2-EA8BA8B833A7}" type="presParOf" srcId="{E09050EE-1051-47C6-BA2E-17A24FB8BD2B}" destId="{8AFA509B-26E3-42D8-8529-6022AFF82D52}" srcOrd="0" destOrd="0" presId="urn:microsoft.com/office/officeart/2005/8/layout/orgChart1"/>
    <dgm:cxn modelId="{EB0905F7-6F47-413A-B305-7D7F4947860E}" type="presParOf" srcId="{E09050EE-1051-47C6-BA2E-17A24FB8BD2B}" destId="{729F1E46-AB99-4E6D-B5B0-06DB435FEEBB}" srcOrd="1" destOrd="0" presId="urn:microsoft.com/office/officeart/2005/8/layout/orgChart1"/>
    <dgm:cxn modelId="{2F54CF3D-7231-4EAB-A2BA-A6CB2E0A3CAB}" type="presParOf" srcId="{539BA577-3FDD-4F7B-A7CD-68B35313F8D0}" destId="{6C7A3E95-6024-4582-B423-68AF5E792A8C}" srcOrd="1" destOrd="0" presId="urn:microsoft.com/office/officeart/2005/8/layout/orgChart1"/>
    <dgm:cxn modelId="{A6E98D55-F153-4A0F-A6AD-A1BA9C19700E}" type="presParOf" srcId="{6C7A3E95-6024-4582-B423-68AF5E792A8C}" destId="{6A8AFFC5-96AC-445A-9B0B-12188F0B1872}" srcOrd="0" destOrd="0" presId="urn:microsoft.com/office/officeart/2005/8/layout/orgChart1"/>
    <dgm:cxn modelId="{D5218D4C-4B07-46E2-94A6-A8F79E314316}" type="presParOf" srcId="{6C7A3E95-6024-4582-B423-68AF5E792A8C}" destId="{60DECEF0-D173-42C0-B8BB-0A212FD32694}" srcOrd="1" destOrd="0" presId="urn:microsoft.com/office/officeart/2005/8/layout/orgChart1"/>
    <dgm:cxn modelId="{47E8BF16-C051-4BB3-916D-1276A5DFB019}" type="presParOf" srcId="{60DECEF0-D173-42C0-B8BB-0A212FD32694}" destId="{023D37B9-C3DE-493F-9C35-28B95C9A0D99}" srcOrd="0" destOrd="0" presId="urn:microsoft.com/office/officeart/2005/8/layout/orgChart1"/>
    <dgm:cxn modelId="{8B6165F8-C70A-4255-A8ED-D4BF6C674652}" type="presParOf" srcId="{023D37B9-C3DE-493F-9C35-28B95C9A0D99}" destId="{9C5F4CC8-108A-4AD7-B3CA-EC5EA469E3E7}" srcOrd="0" destOrd="0" presId="urn:microsoft.com/office/officeart/2005/8/layout/orgChart1"/>
    <dgm:cxn modelId="{84EB7D01-1430-4224-BEE6-4C8D65A67E9A}" type="presParOf" srcId="{023D37B9-C3DE-493F-9C35-28B95C9A0D99}" destId="{3403DE64-892B-4667-85F4-E796BC7320CB}" srcOrd="1" destOrd="0" presId="urn:microsoft.com/office/officeart/2005/8/layout/orgChart1"/>
    <dgm:cxn modelId="{B821E8EC-E7FD-4228-86CF-4183BBF46FEE}" type="presParOf" srcId="{60DECEF0-D173-42C0-B8BB-0A212FD32694}" destId="{C3AEB392-304D-4998-9D15-9110C3C109A6}" srcOrd="1" destOrd="0" presId="urn:microsoft.com/office/officeart/2005/8/layout/orgChart1"/>
    <dgm:cxn modelId="{2AF206B6-0FEA-4F45-AE1F-CAD1E99AE021}" type="presParOf" srcId="{60DECEF0-D173-42C0-B8BB-0A212FD32694}" destId="{0DCFC069-6207-4C9D-A3D7-0250623AB319}" srcOrd="2" destOrd="0" presId="urn:microsoft.com/office/officeart/2005/8/layout/orgChart1"/>
    <dgm:cxn modelId="{DAF6C796-F1D7-4229-A285-D5265747DF0B}" type="presParOf" srcId="{6C7A3E95-6024-4582-B423-68AF5E792A8C}" destId="{877714DE-2BCE-4C48-98DD-E034413BC3B7}" srcOrd="2" destOrd="0" presId="urn:microsoft.com/office/officeart/2005/8/layout/orgChart1"/>
    <dgm:cxn modelId="{88DB35D8-6804-4E02-ABA3-A5F7E0786E2E}" type="presParOf" srcId="{6C7A3E95-6024-4582-B423-68AF5E792A8C}" destId="{507F7928-31FE-4EFC-ABE7-1B333E0EAC17}" srcOrd="3" destOrd="0" presId="urn:microsoft.com/office/officeart/2005/8/layout/orgChart1"/>
    <dgm:cxn modelId="{FF2CC9E8-C866-46BF-875B-A063ECED47D2}" type="presParOf" srcId="{507F7928-31FE-4EFC-ABE7-1B333E0EAC17}" destId="{325EA6E4-BC91-4FAF-BBD8-9C25F2FC9264}" srcOrd="0" destOrd="0" presId="urn:microsoft.com/office/officeart/2005/8/layout/orgChart1"/>
    <dgm:cxn modelId="{28190DE3-8A23-431E-B0D9-D1256F7CC662}" type="presParOf" srcId="{325EA6E4-BC91-4FAF-BBD8-9C25F2FC9264}" destId="{BD1D94CB-50C1-454A-B134-32459DCB3B35}" srcOrd="0" destOrd="0" presId="urn:microsoft.com/office/officeart/2005/8/layout/orgChart1"/>
    <dgm:cxn modelId="{A297A704-94C7-4830-88CF-3C4BCD8FA364}" type="presParOf" srcId="{325EA6E4-BC91-4FAF-BBD8-9C25F2FC9264}" destId="{A825859E-1130-4255-9DB6-97D04D9AC07D}" srcOrd="1" destOrd="0" presId="urn:microsoft.com/office/officeart/2005/8/layout/orgChart1"/>
    <dgm:cxn modelId="{B8BBC401-A814-45B9-8C3B-DE32848517C4}" type="presParOf" srcId="{507F7928-31FE-4EFC-ABE7-1B333E0EAC17}" destId="{3555637D-F25C-4B97-ABAB-28515DB7149C}" srcOrd="1" destOrd="0" presId="urn:microsoft.com/office/officeart/2005/8/layout/orgChart1"/>
    <dgm:cxn modelId="{904C3FB4-6BA5-4AEE-B7DE-88FAFF4691DB}" type="presParOf" srcId="{507F7928-31FE-4EFC-ABE7-1B333E0EAC17}" destId="{8B7179DA-E041-456E-B6A6-E128115749B8}" srcOrd="2" destOrd="0" presId="urn:microsoft.com/office/officeart/2005/8/layout/orgChart1"/>
    <dgm:cxn modelId="{BE7013C0-FE49-4747-97A6-DAB18A08D7E0}" type="presParOf" srcId="{6C7A3E95-6024-4582-B423-68AF5E792A8C}" destId="{64ECA85C-302B-41DF-900A-5683B81E240E}" srcOrd="4" destOrd="0" presId="urn:microsoft.com/office/officeart/2005/8/layout/orgChart1"/>
    <dgm:cxn modelId="{3F5FB835-B7DB-4920-84B3-4BF86F050330}" type="presParOf" srcId="{6C7A3E95-6024-4582-B423-68AF5E792A8C}" destId="{4F75F0E0-19A2-47B1-98E9-EA1196DDD145}" srcOrd="5" destOrd="0" presId="urn:microsoft.com/office/officeart/2005/8/layout/orgChart1"/>
    <dgm:cxn modelId="{E010DBB4-3018-4DB3-88A6-1848E9C78947}" type="presParOf" srcId="{4F75F0E0-19A2-47B1-98E9-EA1196DDD145}" destId="{C590F120-0692-4B12-A870-29F75449DD61}" srcOrd="0" destOrd="0" presId="urn:microsoft.com/office/officeart/2005/8/layout/orgChart1"/>
    <dgm:cxn modelId="{62ED2BDA-8626-4667-AF60-4333B2F33E82}" type="presParOf" srcId="{C590F120-0692-4B12-A870-29F75449DD61}" destId="{11F3EF6E-A4CD-4593-92B2-6EDF95C6AA62}" srcOrd="0" destOrd="0" presId="urn:microsoft.com/office/officeart/2005/8/layout/orgChart1"/>
    <dgm:cxn modelId="{F7F7BD3F-C8BB-4834-A457-1A47DF4E55E9}" type="presParOf" srcId="{C590F120-0692-4B12-A870-29F75449DD61}" destId="{14CBE34E-63FD-4D3B-A6E7-88B2F8F40871}" srcOrd="1" destOrd="0" presId="urn:microsoft.com/office/officeart/2005/8/layout/orgChart1"/>
    <dgm:cxn modelId="{5C2E5371-4F1F-43E7-B809-A154F0ECD679}" type="presParOf" srcId="{4F75F0E0-19A2-47B1-98E9-EA1196DDD145}" destId="{8DC4B0C6-A979-4DA7-95C9-9265D46F198D}" srcOrd="1" destOrd="0" presId="urn:microsoft.com/office/officeart/2005/8/layout/orgChart1"/>
    <dgm:cxn modelId="{40D4A8FC-51BA-481E-865E-A273D2ADDBA4}" type="presParOf" srcId="{4F75F0E0-19A2-47B1-98E9-EA1196DDD145}" destId="{70CFD198-11F3-4818-8332-AC01F33E6B89}" srcOrd="2" destOrd="0" presId="urn:microsoft.com/office/officeart/2005/8/layout/orgChart1"/>
    <dgm:cxn modelId="{AE784DEE-FE4E-477B-B58F-10FC097C5F36}" type="presParOf" srcId="{6C7A3E95-6024-4582-B423-68AF5E792A8C}" destId="{513AFCF5-5458-4A8C-9AC6-3A6B4D24596F}" srcOrd="6" destOrd="0" presId="urn:microsoft.com/office/officeart/2005/8/layout/orgChart1"/>
    <dgm:cxn modelId="{283C28F5-D4E1-475E-B241-E9F4F6E144F8}" type="presParOf" srcId="{6C7A3E95-6024-4582-B423-68AF5E792A8C}" destId="{3C07DFAB-982C-43BD-A63A-26285CD31336}" srcOrd="7" destOrd="0" presId="urn:microsoft.com/office/officeart/2005/8/layout/orgChart1"/>
    <dgm:cxn modelId="{8A91E881-0FD9-4AA2-91FA-7EA12D6956EC}" type="presParOf" srcId="{3C07DFAB-982C-43BD-A63A-26285CD31336}" destId="{7AA05738-25D4-4F98-8FC1-8B1190798300}" srcOrd="0" destOrd="0" presId="urn:microsoft.com/office/officeart/2005/8/layout/orgChart1"/>
    <dgm:cxn modelId="{EDE20792-199A-4204-9569-4FA7E15489A1}" type="presParOf" srcId="{7AA05738-25D4-4F98-8FC1-8B1190798300}" destId="{B03B2880-6C4D-41F6-82A1-0A6C9705E0F1}" srcOrd="0" destOrd="0" presId="urn:microsoft.com/office/officeart/2005/8/layout/orgChart1"/>
    <dgm:cxn modelId="{E1D41F74-63BD-4EE6-97D0-AFEDEA8A1A72}" type="presParOf" srcId="{7AA05738-25D4-4F98-8FC1-8B1190798300}" destId="{2A5A9275-B99F-4F6B-8778-0C9AD99125C1}" srcOrd="1" destOrd="0" presId="urn:microsoft.com/office/officeart/2005/8/layout/orgChart1"/>
    <dgm:cxn modelId="{C2CC3025-176A-47A4-9A32-95C63191F195}" type="presParOf" srcId="{3C07DFAB-982C-43BD-A63A-26285CD31336}" destId="{78058933-DFF5-44E3-A049-9407472AF505}" srcOrd="1" destOrd="0" presId="urn:microsoft.com/office/officeart/2005/8/layout/orgChart1"/>
    <dgm:cxn modelId="{D90DE472-E12F-490D-B6EA-99A254D7E5D0}" type="presParOf" srcId="{3C07DFAB-982C-43BD-A63A-26285CD31336}" destId="{1C7D8D97-6161-4B79-BBAB-81B1D674D6DF}" srcOrd="2" destOrd="0" presId="urn:microsoft.com/office/officeart/2005/8/layout/orgChart1"/>
    <dgm:cxn modelId="{E3E5F64E-6B5D-4104-914A-F8FA7249858F}" type="presParOf" srcId="{6C7A3E95-6024-4582-B423-68AF5E792A8C}" destId="{599EE1D8-D035-460E-886B-207B12A55EB0}" srcOrd="8" destOrd="0" presId="urn:microsoft.com/office/officeart/2005/8/layout/orgChart1"/>
    <dgm:cxn modelId="{EC97A5A2-ECA6-4E2E-BD67-894A9ECE07D1}" type="presParOf" srcId="{6C7A3E95-6024-4582-B423-68AF5E792A8C}" destId="{636E1048-ED34-44B1-A8B3-4CB37EF6D128}" srcOrd="9" destOrd="0" presId="urn:microsoft.com/office/officeart/2005/8/layout/orgChart1"/>
    <dgm:cxn modelId="{53C418D3-40AC-4093-92BB-59BB14A70FFD}" type="presParOf" srcId="{636E1048-ED34-44B1-A8B3-4CB37EF6D128}" destId="{7E80A76D-F2ED-4F61-8DAF-115792A34773}" srcOrd="0" destOrd="0" presId="urn:microsoft.com/office/officeart/2005/8/layout/orgChart1"/>
    <dgm:cxn modelId="{64A5A239-CB24-4C3F-B877-0BA630CE59F5}" type="presParOf" srcId="{7E80A76D-F2ED-4F61-8DAF-115792A34773}" destId="{F67BA3DE-C9FA-418C-9AB8-89A4C78E07BC}" srcOrd="0" destOrd="0" presId="urn:microsoft.com/office/officeart/2005/8/layout/orgChart1"/>
    <dgm:cxn modelId="{7869359B-4E75-4C32-92D0-5D1757EF9CE8}" type="presParOf" srcId="{7E80A76D-F2ED-4F61-8DAF-115792A34773}" destId="{D29EC438-C55C-4512-B103-8A42FF25E62C}" srcOrd="1" destOrd="0" presId="urn:microsoft.com/office/officeart/2005/8/layout/orgChart1"/>
    <dgm:cxn modelId="{D2CEEB17-647E-4816-B101-81BB5493B52E}" type="presParOf" srcId="{636E1048-ED34-44B1-A8B3-4CB37EF6D128}" destId="{5EF0FF81-C248-472B-8BAE-6025064A5B0C}" srcOrd="1" destOrd="0" presId="urn:microsoft.com/office/officeart/2005/8/layout/orgChart1"/>
    <dgm:cxn modelId="{F6A0C7D0-7B2A-49FC-AC7C-72C95085B848}" type="presParOf" srcId="{636E1048-ED34-44B1-A8B3-4CB37EF6D128}" destId="{21230173-2787-4B2A-B0DA-7DEFFA750A22}" srcOrd="2" destOrd="0" presId="urn:microsoft.com/office/officeart/2005/8/layout/orgChart1"/>
    <dgm:cxn modelId="{401048B7-CA71-453B-A738-C5D6D2300378}" type="presParOf" srcId="{6C7A3E95-6024-4582-B423-68AF5E792A8C}" destId="{E914132E-D397-4EF8-AC14-1991AC7FBFB6}" srcOrd="10" destOrd="0" presId="urn:microsoft.com/office/officeart/2005/8/layout/orgChart1"/>
    <dgm:cxn modelId="{CE8A758D-C03B-4DE9-8C8D-D3F06A130B8C}" type="presParOf" srcId="{6C7A3E95-6024-4582-B423-68AF5E792A8C}" destId="{609A6958-35AC-4432-B815-93AE451F953A}" srcOrd="11" destOrd="0" presId="urn:microsoft.com/office/officeart/2005/8/layout/orgChart1"/>
    <dgm:cxn modelId="{D3BBCB21-4BD9-4336-A086-6C91F18BB014}" type="presParOf" srcId="{609A6958-35AC-4432-B815-93AE451F953A}" destId="{3BE79111-6544-45F8-A8D7-34064177CAC1}" srcOrd="0" destOrd="0" presId="urn:microsoft.com/office/officeart/2005/8/layout/orgChart1"/>
    <dgm:cxn modelId="{622A5AA2-54C5-4653-85D2-F1B9535F3058}" type="presParOf" srcId="{3BE79111-6544-45F8-A8D7-34064177CAC1}" destId="{2BF5D2CD-8946-499B-AAAB-74C72D8567C6}" srcOrd="0" destOrd="0" presId="urn:microsoft.com/office/officeart/2005/8/layout/orgChart1"/>
    <dgm:cxn modelId="{88D34DD9-89D5-4E1B-A846-6385971DE774}" type="presParOf" srcId="{3BE79111-6544-45F8-A8D7-34064177CAC1}" destId="{3460D1B2-7FFF-4EF5-AF15-013CEDA12CFD}" srcOrd="1" destOrd="0" presId="urn:microsoft.com/office/officeart/2005/8/layout/orgChart1"/>
    <dgm:cxn modelId="{89466A78-4B8D-4077-9C26-8753862751EF}" type="presParOf" srcId="{609A6958-35AC-4432-B815-93AE451F953A}" destId="{2BA7CFEB-7B19-48D2-897D-012ACF941935}" srcOrd="1" destOrd="0" presId="urn:microsoft.com/office/officeart/2005/8/layout/orgChart1"/>
    <dgm:cxn modelId="{3DBFBE02-0341-45FF-A4C4-91549347335F}" type="presParOf" srcId="{609A6958-35AC-4432-B815-93AE451F953A}" destId="{B10EB1E9-A7E6-45D6-B09C-0B9AE25B8BB7}" srcOrd="2" destOrd="0" presId="urn:microsoft.com/office/officeart/2005/8/layout/orgChart1"/>
    <dgm:cxn modelId="{F02B8F9D-AF78-43CF-B1DA-9F3627267292}" type="presParOf" srcId="{6C7A3E95-6024-4582-B423-68AF5E792A8C}" destId="{3B84C83D-BF94-4D54-9F5D-CAAA9A28C453}" srcOrd="12" destOrd="0" presId="urn:microsoft.com/office/officeart/2005/8/layout/orgChart1"/>
    <dgm:cxn modelId="{6DAC15E3-2C4D-4E94-8860-60D5241CC9F6}" type="presParOf" srcId="{6C7A3E95-6024-4582-B423-68AF5E792A8C}" destId="{2B0088EE-827B-4FEE-8969-BC889392680A}" srcOrd="13" destOrd="0" presId="urn:microsoft.com/office/officeart/2005/8/layout/orgChart1"/>
    <dgm:cxn modelId="{632F4AB5-3143-4165-8DBE-F45086324510}" type="presParOf" srcId="{2B0088EE-827B-4FEE-8969-BC889392680A}" destId="{9AED4BA6-BAC3-4CE8-AF18-BCAF02AE4B77}" srcOrd="0" destOrd="0" presId="urn:microsoft.com/office/officeart/2005/8/layout/orgChart1"/>
    <dgm:cxn modelId="{9652647F-B07B-4A3A-A144-53C56427AEEA}" type="presParOf" srcId="{9AED4BA6-BAC3-4CE8-AF18-BCAF02AE4B77}" destId="{A96D9E3E-9EE7-4388-807A-B88F50FD49D8}" srcOrd="0" destOrd="0" presId="urn:microsoft.com/office/officeart/2005/8/layout/orgChart1"/>
    <dgm:cxn modelId="{DC61C8EE-9E7E-464C-BD6F-D85FD965BCCB}" type="presParOf" srcId="{9AED4BA6-BAC3-4CE8-AF18-BCAF02AE4B77}" destId="{783B11A3-9B2B-4605-B356-CD79F8D6BB16}" srcOrd="1" destOrd="0" presId="urn:microsoft.com/office/officeart/2005/8/layout/orgChart1"/>
    <dgm:cxn modelId="{3504A8FC-4587-4125-B798-C003C6D1C555}" type="presParOf" srcId="{2B0088EE-827B-4FEE-8969-BC889392680A}" destId="{FF7C663C-4672-466C-94E8-0F0C32620AA9}" srcOrd="1" destOrd="0" presId="urn:microsoft.com/office/officeart/2005/8/layout/orgChart1"/>
    <dgm:cxn modelId="{A3D49580-0219-4436-B287-8A8D5227A81E}" type="presParOf" srcId="{2B0088EE-827B-4FEE-8969-BC889392680A}" destId="{4A0B9B0C-EB33-4225-87DB-1263DF731511}" srcOrd="2" destOrd="0" presId="urn:microsoft.com/office/officeart/2005/8/layout/orgChart1"/>
    <dgm:cxn modelId="{ED13E054-7AFB-426E-88FD-6C48A11FCA64}" type="presParOf" srcId="{6C7A3E95-6024-4582-B423-68AF5E792A8C}" destId="{2716B85B-3E99-4EE8-8A09-77C54003E8E1}" srcOrd="14" destOrd="0" presId="urn:microsoft.com/office/officeart/2005/8/layout/orgChart1"/>
    <dgm:cxn modelId="{50DC452E-71E1-487A-BCD4-107E154E07CB}" type="presParOf" srcId="{6C7A3E95-6024-4582-B423-68AF5E792A8C}" destId="{CA922070-99EC-4C15-9A37-2F454BD22270}" srcOrd="15" destOrd="0" presId="urn:microsoft.com/office/officeart/2005/8/layout/orgChart1"/>
    <dgm:cxn modelId="{B13B22FB-1521-442A-AC6B-78DAB88A1397}" type="presParOf" srcId="{CA922070-99EC-4C15-9A37-2F454BD22270}" destId="{543F407B-E631-4757-A285-3EBC1BC1AA99}" srcOrd="0" destOrd="0" presId="urn:microsoft.com/office/officeart/2005/8/layout/orgChart1"/>
    <dgm:cxn modelId="{EDA28F66-6774-4697-B710-86BFEF25CBE6}" type="presParOf" srcId="{543F407B-E631-4757-A285-3EBC1BC1AA99}" destId="{EB657D2F-C509-472E-8F3E-860F8FC667E8}" srcOrd="0" destOrd="0" presId="urn:microsoft.com/office/officeart/2005/8/layout/orgChart1"/>
    <dgm:cxn modelId="{8E54A3C2-4DE5-44B9-9D03-CA47DA40F689}" type="presParOf" srcId="{543F407B-E631-4757-A285-3EBC1BC1AA99}" destId="{AE68C82B-6186-45E4-B2FE-D0709BB437AA}" srcOrd="1" destOrd="0" presId="urn:microsoft.com/office/officeart/2005/8/layout/orgChart1"/>
    <dgm:cxn modelId="{192A395D-1F56-4932-81E3-46F1182ACB9D}" type="presParOf" srcId="{CA922070-99EC-4C15-9A37-2F454BD22270}" destId="{6438D7E5-78CD-49C3-81EC-6D63365781CA}" srcOrd="1" destOrd="0" presId="urn:microsoft.com/office/officeart/2005/8/layout/orgChart1"/>
    <dgm:cxn modelId="{2863DCC5-8294-4B7E-BCE5-D1D43B2BAC94}" type="presParOf" srcId="{CA922070-99EC-4C15-9A37-2F454BD22270}" destId="{DB85E23D-0035-43B1-8C66-2F794B285A9A}" srcOrd="2" destOrd="0" presId="urn:microsoft.com/office/officeart/2005/8/layout/orgChart1"/>
    <dgm:cxn modelId="{248921CD-AEB6-4C40-9965-111CE4B954BD}" type="presParOf" srcId="{6C7A3E95-6024-4582-B423-68AF5E792A8C}" destId="{90F06B43-B0DC-4A4E-BE4B-A9FCA14A35CC}" srcOrd="16" destOrd="0" presId="urn:microsoft.com/office/officeart/2005/8/layout/orgChart1"/>
    <dgm:cxn modelId="{09ECC466-C8E5-4DBF-B2D1-80166F89026A}" type="presParOf" srcId="{6C7A3E95-6024-4582-B423-68AF5E792A8C}" destId="{D7820382-52CD-4B65-8B3C-9029048EEDC0}" srcOrd="17" destOrd="0" presId="urn:microsoft.com/office/officeart/2005/8/layout/orgChart1"/>
    <dgm:cxn modelId="{1480E0E4-6C32-4012-BD25-2D0C000C22AF}" type="presParOf" srcId="{D7820382-52CD-4B65-8B3C-9029048EEDC0}" destId="{8E3F43BC-CCFA-47CA-B470-FA42F0104DF6}" srcOrd="0" destOrd="0" presId="urn:microsoft.com/office/officeart/2005/8/layout/orgChart1"/>
    <dgm:cxn modelId="{9C9C00CF-8760-4A68-B9E3-67D45FA8126A}" type="presParOf" srcId="{8E3F43BC-CCFA-47CA-B470-FA42F0104DF6}" destId="{D3BF0346-5D1F-48D9-8E6D-CFE818FEC8FD}" srcOrd="0" destOrd="0" presId="urn:microsoft.com/office/officeart/2005/8/layout/orgChart1"/>
    <dgm:cxn modelId="{8B8DDC4F-E721-4724-ACE8-5311AEFD33C7}" type="presParOf" srcId="{8E3F43BC-CCFA-47CA-B470-FA42F0104DF6}" destId="{132702A5-9855-45D1-AABD-7AB750CF9911}" srcOrd="1" destOrd="0" presId="urn:microsoft.com/office/officeart/2005/8/layout/orgChart1"/>
    <dgm:cxn modelId="{EF445940-AA08-4BFD-9C5B-E5192406253D}" type="presParOf" srcId="{D7820382-52CD-4B65-8B3C-9029048EEDC0}" destId="{7073D093-46D1-407D-B1A1-4665218A5CC5}" srcOrd="1" destOrd="0" presId="urn:microsoft.com/office/officeart/2005/8/layout/orgChart1"/>
    <dgm:cxn modelId="{DAC123F1-87F1-4291-884E-60662A0FE84F}" type="presParOf" srcId="{D7820382-52CD-4B65-8B3C-9029048EEDC0}" destId="{CFE0F87A-E4BF-42C8-830E-31496CC5CB3C}" srcOrd="2" destOrd="0" presId="urn:microsoft.com/office/officeart/2005/8/layout/orgChart1"/>
    <dgm:cxn modelId="{7A885CE5-4F7E-4F2B-A1E2-68D3D7F16616}" type="presParOf" srcId="{539BA577-3FDD-4F7B-A7CD-68B35313F8D0}" destId="{FED81847-F424-4B0D-94DD-00F8A1D8E882}" srcOrd="2" destOrd="0" presId="urn:microsoft.com/office/officeart/2005/8/layout/orgChart1"/>
    <dgm:cxn modelId="{8ABD69F3-3254-4A41-B2D8-1A44F5C763F9}" type="presParOf" srcId="{38C4EECD-5376-44B7-9180-C5831E730CC0}" destId="{02CFEF5E-67BD-4D52-AEB8-2D727CFA982D}" srcOrd="4" destOrd="0" presId="urn:microsoft.com/office/officeart/2005/8/layout/orgChart1"/>
    <dgm:cxn modelId="{D7929CC4-95C1-44EB-95CD-36A45841D5B7}" type="presParOf" srcId="{38C4EECD-5376-44B7-9180-C5831E730CC0}" destId="{BB8304F3-5A6A-42FA-AAF3-0C027709A24A}" srcOrd="5" destOrd="0" presId="urn:microsoft.com/office/officeart/2005/8/layout/orgChart1"/>
    <dgm:cxn modelId="{E050F1A4-F74C-4EB5-8B80-4C866A8F6BAF}" type="presParOf" srcId="{BB8304F3-5A6A-42FA-AAF3-0C027709A24A}" destId="{E5D245DB-87B9-4F01-B41E-E229245092F0}" srcOrd="0" destOrd="0" presId="urn:microsoft.com/office/officeart/2005/8/layout/orgChart1"/>
    <dgm:cxn modelId="{3EE99177-1AFB-443D-AC8D-FFD692A729B0}" type="presParOf" srcId="{E5D245DB-87B9-4F01-B41E-E229245092F0}" destId="{AD6CF19B-22DF-4367-8457-45B74566C39B}" srcOrd="0" destOrd="0" presId="urn:microsoft.com/office/officeart/2005/8/layout/orgChart1"/>
    <dgm:cxn modelId="{55E8959E-91E0-44E9-B42E-447A5D4A98E4}" type="presParOf" srcId="{E5D245DB-87B9-4F01-B41E-E229245092F0}" destId="{94CFF39B-4EFF-4044-B3DC-482F24F73AF6}" srcOrd="1" destOrd="0" presId="urn:microsoft.com/office/officeart/2005/8/layout/orgChart1"/>
    <dgm:cxn modelId="{69697037-AE17-401F-8213-D5A6BDD0587A}" type="presParOf" srcId="{BB8304F3-5A6A-42FA-AAF3-0C027709A24A}" destId="{84C50AB5-974C-4223-9592-9B462FE2C437}" srcOrd="1" destOrd="0" presId="urn:microsoft.com/office/officeart/2005/8/layout/orgChart1"/>
    <dgm:cxn modelId="{A2F17D7A-186F-406D-8EE4-99A6D7D7253A}" type="presParOf" srcId="{BB8304F3-5A6A-42FA-AAF3-0C027709A24A}" destId="{4267E86B-8A28-4BAE-9D27-1BDD6717549C}" srcOrd="2" destOrd="0" presId="urn:microsoft.com/office/officeart/2005/8/layout/orgChart1"/>
    <dgm:cxn modelId="{24C81B64-6FD9-4FCF-86F4-8FC9C113A806}" type="presParOf" srcId="{38C4EECD-5376-44B7-9180-C5831E730CC0}" destId="{56C8E883-1E75-4C2F-8EAB-A34CA327BBD1}" srcOrd="6" destOrd="0" presId="urn:microsoft.com/office/officeart/2005/8/layout/orgChart1"/>
    <dgm:cxn modelId="{6F79BA6A-CA17-4210-9248-768C781527E2}" type="presParOf" srcId="{38C4EECD-5376-44B7-9180-C5831E730CC0}" destId="{D0247AAA-D384-4DC5-A5C0-BC8C57821820}" srcOrd="7" destOrd="0" presId="urn:microsoft.com/office/officeart/2005/8/layout/orgChart1"/>
    <dgm:cxn modelId="{3C97758E-A3CA-45AD-B1BE-6DBC999673B1}" type="presParOf" srcId="{D0247AAA-D384-4DC5-A5C0-BC8C57821820}" destId="{C6C3471E-C6A3-441D-9A7F-B500E9CB0287}" srcOrd="0" destOrd="0" presId="urn:microsoft.com/office/officeart/2005/8/layout/orgChart1"/>
    <dgm:cxn modelId="{B524861D-127C-4951-81C9-4F892D1E93D2}" type="presParOf" srcId="{C6C3471E-C6A3-441D-9A7F-B500E9CB0287}" destId="{BC6B6F18-F110-4E4A-AC34-EB9C92C0AF9B}" srcOrd="0" destOrd="0" presId="urn:microsoft.com/office/officeart/2005/8/layout/orgChart1"/>
    <dgm:cxn modelId="{8852A5D4-6257-40EE-838E-5526C94C9C1B}" type="presParOf" srcId="{C6C3471E-C6A3-441D-9A7F-B500E9CB0287}" destId="{00148083-81D3-4C87-B15E-D929DAD007E9}" srcOrd="1" destOrd="0" presId="urn:microsoft.com/office/officeart/2005/8/layout/orgChart1"/>
    <dgm:cxn modelId="{5A083A84-E53A-4A8C-A879-5B947F95C3AE}" type="presParOf" srcId="{D0247AAA-D384-4DC5-A5C0-BC8C57821820}" destId="{E3A6F344-F40C-422B-BFDA-7908053C0403}" srcOrd="1" destOrd="0" presId="urn:microsoft.com/office/officeart/2005/8/layout/orgChart1"/>
    <dgm:cxn modelId="{329EDF2B-409C-4A81-AFCD-7D3EB9F2B9BF}" type="presParOf" srcId="{D0247AAA-D384-4DC5-A5C0-BC8C57821820}" destId="{BFA01B83-5A21-4C11-AF4A-BAD189B43CE3}" srcOrd="2" destOrd="0" presId="urn:microsoft.com/office/officeart/2005/8/layout/orgChart1"/>
    <dgm:cxn modelId="{5BA6753B-B141-4D78-B54B-A804C5AE933B}" type="presParOf" srcId="{38C4EECD-5376-44B7-9180-C5831E730CC0}" destId="{478655CE-F032-4106-B2AE-C3F025DC9E7E}" srcOrd="8" destOrd="0" presId="urn:microsoft.com/office/officeart/2005/8/layout/orgChart1"/>
    <dgm:cxn modelId="{0881CE98-5EC1-42DE-8776-47AB55EBD9CB}" type="presParOf" srcId="{38C4EECD-5376-44B7-9180-C5831E730CC0}" destId="{49011461-1CE9-48CF-A68A-944D3B01F58C}" srcOrd="9" destOrd="0" presId="urn:microsoft.com/office/officeart/2005/8/layout/orgChart1"/>
    <dgm:cxn modelId="{071FBC02-C8A2-43BB-8B56-9A9060BF7131}" type="presParOf" srcId="{49011461-1CE9-48CF-A68A-944D3B01F58C}" destId="{62B84332-E794-4A03-8BE1-ADB3289322D4}" srcOrd="0" destOrd="0" presId="urn:microsoft.com/office/officeart/2005/8/layout/orgChart1"/>
    <dgm:cxn modelId="{6F5F1CB9-C2FE-4FFC-8CCD-5F81E206D381}" type="presParOf" srcId="{62B84332-E794-4A03-8BE1-ADB3289322D4}" destId="{155576A8-490F-4A5B-A5C8-1EA19F171CED}" srcOrd="0" destOrd="0" presId="urn:microsoft.com/office/officeart/2005/8/layout/orgChart1"/>
    <dgm:cxn modelId="{04352E9C-C596-4FE7-BC9C-807B834DF8AA}" type="presParOf" srcId="{62B84332-E794-4A03-8BE1-ADB3289322D4}" destId="{81EE1464-5D18-4A3B-8EC1-CAEC723EB922}" srcOrd="1" destOrd="0" presId="urn:microsoft.com/office/officeart/2005/8/layout/orgChart1"/>
    <dgm:cxn modelId="{A4458FA2-4EFC-4519-9C88-3C5037ADF0DC}" type="presParOf" srcId="{49011461-1CE9-48CF-A68A-944D3B01F58C}" destId="{C69AE9BE-1743-4FBC-BF38-6CF80895543D}" srcOrd="1" destOrd="0" presId="urn:microsoft.com/office/officeart/2005/8/layout/orgChart1"/>
    <dgm:cxn modelId="{7CFC0AFC-5FA2-466B-BA74-2EFFF41715A4}" type="presParOf" srcId="{49011461-1CE9-48CF-A68A-944D3B01F58C}" destId="{383C4468-5E38-464B-9ADB-001F0CC370E4}" srcOrd="2" destOrd="0" presId="urn:microsoft.com/office/officeart/2005/8/layout/orgChart1"/>
    <dgm:cxn modelId="{99550296-A550-45B3-976E-58E891DCD250}" type="presParOf" srcId="{38C4EECD-5376-44B7-9180-C5831E730CC0}" destId="{2A204F93-43B4-482D-877B-F6EB6BE3CD95}" srcOrd="10" destOrd="0" presId="urn:microsoft.com/office/officeart/2005/8/layout/orgChart1"/>
    <dgm:cxn modelId="{8BD5B4BD-9F3C-4785-95CF-75C7075D579B}" type="presParOf" srcId="{38C4EECD-5376-44B7-9180-C5831E730CC0}" destId="{81AD6BDF-A84B-4695-9CCE-4179B0FAD7CE}" srcOrd="11" destOrd="0" presId="urn:microsoft.com/office/officeart/2005/8/layout/orgChart1"/>
    <dgm:cxn modelId="{3531B96A-8AFC-4EEF-B7D1-745259B90E01}" type="presParOf" srcId="{81AD6BDF-A84B-4695-9CCE-4179B0FAD7CE}" destId="{7A57AAF3-EF71-4812-972C-4EBB7C8171F5}" srcOrd="0" destOrd="0" presId="urn:microsoft.com/office/officeart/2005/8/layout/orgChart1"/>
    <dgm:cxn modelId="{C0E12A7E-FE13-4F86-BD11-9DC3E2CBF93B}" type="presParOf" srcId="{7A57AAF3-EF71-4812-972C-4EBB7C8171F5}" destId="{0A054E96-5A3D-49F9-A88B-22CB49CBF8DF}" srcOrd="0" destOrd="0" presId="urn:microsoft.com/office/officeart/2005/8/layout/orgChart1"/>
    <dgm:cxn modelId="{F0F7EC55-FDE7-4195-B3A3-A70BE1E74C98}" type="presParOf" srcId="{7A57AAF3-EF71-4812-972C-4EBB7C8171F5}" destId="{E8A9E442-49A6-4851-9E0F-A80ED5104628}" srcOrd="1" destOrd="0" presId="urn:microsoft.com/office/officeart/2005/8/layout/orgChart1"/>
    <dgm:cxn modelId="{7C47BE04-9DCF-4104-AD35-7CB383D59041}" type="presParOf" srcId="{81AD6BDF-A84B-4695-9CCE-4179B0FAD7CE}" destId="{AE069707-9913-41AE-9B0D-2C98BC07ED13}" srcOrd="1" destOrd="0" presId="urn:microsoft.com/office/officeart/2005/8/layout/orgChart1"/>
    <dgm:cxn modelId="{6DB130C3-7C78-4760-A1AE-AB1AE0B6EAFE}" type="presParOf" srcId="{81AD6BDF-A84B-4695-9CCE-4179B0FAD7CE}" destId="{6C21CD69-DDA2-4457-AD4F-C12DF21D5334}" srcOrd="2" destOrd="0" presId="urn:microsoft.com/office/officeart/2005/8/layout/orgChart1"/>
    <dgm:cxn modelId="{E94A6A88-0B25-4E6B-9177-23A1EB65D4C6}" type="presParOf" srcId="{38C4EECD-5376-44B7-9180-C5831E730CC0}" destId="{5188AE11-DC26-4A51-B175-38E59DA28016}" srcOrd="12" destOrd="0" presId="urn:microsoft.com/office/officeart/2005/8/layout/orgChart1"/>
    <dgm:cxn modelId="{D023762A-306E-475C-AA64-65009383C98E}" type="presParOf" srcId="{38C4EECD-5376-44B7-9180-C5831E730CC0}" destId="{EAC8CFF0-A536-4F05-BC40-3D47E93B03C6}" srcOrd="13" destOrd="0" presId="urn:microsoft.com/office/officeart/2005/8/layout/orgChart1"/>
    <dgm:cxn modelId="{FFADFEA0-9C1F-4042-8DD5-9305B315B537}" type="presParOf" srcId="{EAC8CFF0-A536-4F05-BC40-3D47E93B03C6}" destId="{7D272767-4B3F-490F-83C2-87105A5995B6}" srcOrd="0" destOrd="0" presId="urn:microsoft.com/office/officeart/2005/8/layout/orgChart1"/>
    <dgm:cxn modelId="{0430D702-01E3-48E0-B3E2-3A8DBE57A5C4}" type="presParOf" srcId="{7D272767-4B3F-490F-83C2-87105A5995B6}" destId="{12558471-0D02-46B8-BDA4-D0DEA3F5742B}" srcOrd="0" destOrd="0" presId="urn:microsoft.com/office/officeart/2005/8/layout/orgChart1"/>
    <dgm:cxn modelId="{B3BA8744-A809-4344-9946-CC17AEAD8989}" type="presParOf" srcId="{7D272767-4B3F-490F-83C2-87105A5995B6}" destId="{BF0486A1-CFC1-4554-AED1-CFB5235C3239}" srcOrd="1" destOrd="0" presId="urn:microsoft.com/office/officeart/2005/8/layout/orgChart1"/>
    <dgm:cxn modelId="{AB6945B1-D1B4-4014-A048-BBBC44D6F775}" type="presParOf" srcId="{EAC8CFF0-A536-4F05-BC40-3D47E93B03C6}" destId="{C746AF7B-78FA-454F-AA86-8E4718EC2096}" srcOrd="1" destOrd="0" presId="urn:microsoft.com/office/officeart/2005/8/layout/orgChart1"/>
    <dgm:cxn modelId="{18780914-887F-4F56-AF31-418412C12F0E}" type="presParOf" srcId="{C746AF7B-78FA-454F-AA86-8E4718EC2096}" destId="{C14915CF-77D9-4F2D-A2F8-03DCA9CB5D1A}" srcOrd="0" destOrd="0" presId="urn:microsoft.com/office/officeart/2005/8/layout/orgChart1"/>
    <dgm:cxn modelId="{662CFFA3-3758-4B37-832B-535C60399FE8}" type="presParOf" srcId="{C746AF7B-78FA-454F-AA86-8E4718EC2096}" destId="{D4AB256C-A2B7-44C3-B67A-41580D2BAD70}" srcOrd="1" destOrd="0" presId="urn:microsoft.com/office/officeart/2005/8/layout/orgChart1"/>
    <dgm:cxn modelId="{006A51CF-2E7D-4B28-B1FB-D1187778574B}" type="presParOf" srcId="{D4AB256C-A2B7-44C3-B67A-41580D2BAD70}" destId="{E3993463-B588-4BFE-A966-AA615078AA1F}" srcOrd="0" destOrd="0" presId="urn:microsoft.com/office/officeart/2005/8/layout/orgChart1"/>
    <dgm:cxn modelId="{70032A1C-ADA7-406D-B7C7-588921543039}" type="presParOf" srcId="{E3993463-B588-4BFE-A966-AA615078AA1F}" destId="{3CB97FBF-8F9D-409B-86FB-EB94C13EB8AF}" srcOrd="0" destOrd="0" presId="urn:microsoft.com/office/officeart/2005/8/layout/orgChart1"/>
    <dgm:cxn modelId="{2875B162-ECC6-4ED6-81D4-43C9A9445934}" type="presParOf" srcId="{E3993463-B588-4BFE-A966-AA615078AA1F}" destId="{21EBC2D7-CEC5-4632-9365-5A2609930238}" srcOrd="1" destOrd="0" presId="urn:microsoft.com/office/officeart/2005/8/layout/orgChart1"/>
    <dgm:cxn modelId="{19BD1382-47FC-4344-A521-9921DDD4F058}" type="presParOf" srcId="{D4AB256C-A2B7-44C3-B67A-41580D2BAD70}" destId="{331F8F55-6027-4DFE-B1C5-238BB235618A}" srcOrd="1" destOrd="0" presId="urn:microsoft.com/office/officeart/2005/8/layout/orgChart1"/>
    <dgm:cxn modelId="{07F457A1-8178-4139-AAC1-F03D1D59C362}" type="presParOf" srcId="{D4AB256C-A2B7-44C3-B67A-41580D2BAD70}" destId="{D642C6AB-3FE8-4524-8467-91C20A838413}" srcOrd="2" destOrd="0" presId="urn:microsoft.com/office/officeart/2005/8/layout/orgChart1"/>
    <dgm:cxn modelId="{6DAA75A7-23B9-4DCE-B3F4-C7FA980B81F1}" type="presParOf" srcId="{C746AF7B-78FA-454F-AA86-8E4718EC2096}" destId="{1E17C84B-97DA-43FC-AD96-58435FD074B7}" srcOrd="2" destOrd="0" presId="urn:microsoft.com/office/officeart/2005/8/layout/orgChart1"/>
    <dgm:cxn modelId="{02998F8D-7F36-4849-8444-2DD8D7C7E099}" type="presParOf" srcId="{C746AF7B-78FA-454F-AA86-8E4718EC2096}" destId="{29BDFE86-3F1F-423E-A7A8-36AF2A3B6E38}" srcOrd="3" destOrd="0" presId="urn:microsoft.com/office/officeart/2005/8/layout/orgChart1"/>
    <dgm:cxn modelId="{6A7BE28D-0272-434D-8048-98D72FA766BF}" type="presParOf" srcId="{29BDFE86-3F1F-423E-A7A8-36AF2A3B6E38}" destId="{F800AC6A-C39E-4CCA-9554-19F0D608CA4E}" srcOrd="0" destOrd="0" presId="urn:microsoft.com/office/officeart/2005/8/layout/orgChart1"/>
    <dgm:cxn modelId="{34A3118D-9EA4-4414-99C7-174FAB17A411}" type="presParOf" srcId="{F800AC6A-C39E-4CCA-9554-19F0D608CA4E}" destId="{26F1F98E-DFA0-476B-ADD8-0AD03FCA7A0C}" srcOrd="0" destOrd="0" presId="urn:microsoft.com/office/officeart/2005/8/layout/orgChart1"/>
    <dgm:cxn modelId="{1AC7957D-1372-4A9D-8FB5-A4B368618688}" type="presParOf" srcId="{F800AC6A-C39E-4CCA-9554-19F0D608CA4E}" destId="{FDA4873F-19F2-4184-B9F6-2FDD107305F7}" srcOrd="1" destOrd="0" presId="urn:microsoft.com/office/officeart/2005/8/layout/orgChart1"/>
    <dgm:cxn modelId="{359354EF-DE00-4E27-8755-EA0993A3A806}" type="presParOf" srcId="{29BDFE86-3F1F-423E-A7A8-36AF2A3B6E38}" destId="{4B707BD8-1D99-4BC0-A306-3CACAF895179}" srcOrd="1" destOrd="0" presId="urn:microsoft.com/office/officeart/2005/8/layout/orgChart1"/>
    <dgm:cxn modelId="{5D81594E-70BF-4AEA-98FC-677A29A78E40}" type="presParOf" srcId="{29BDFE86-3F1F-423E-A7A8-36AF2A3B6E38}" destId="{4765DCA3-2BAC-4537-A340-361ED255B330}" srcOrd="2" destOrd="0" presId="urn:microsoft.com/office/officeart/2005/8/layout/orgChart1"/>
    <dgm:cxn modelId="{59A4C421-3AFD-43C3-AD24-DF3A45C64162}" type="presParOf" srcId="{EAC8CFF0-A536-4F05-BC40-3D47E93B03C6}" destId="{C72FE29C-D68A-4BC7-95CA-C37C1AA8D0B2}" srcOrd="2" destOrd="0" presId="urn:microsoft.com/office/officeart/2005/8/layout/orgChart1"/>
    <dgm:cxn modelId="{896A6872-0E0F-4D03-87C9-FB005E7458A6}" type="presParOf" srcId="{D6F579DD-969D-452C-9789-883BA7ED2214}" destId="{C9578F4D-752E-4E6C-9DF5-2CA03ECAE774}" srcOrd="2" destOrd="0" presId="urn:microsoft.com/office/officeart/2005/8/layout/orgChart1"/>
    <dgm:cxn modelId="{B08ECC71-6F8A-472E-B42F-A982E0EA7860}" type="presParOf" srcId="{C9578F4D-752E-4E6C-9DF5-2CA03ECAE774}" destId="{55A62843-0D86-40F4-994A-4649C3AA0553}" srcOrd="0" destOrd="0" presId="urn:microsoft.com/office/officeart/2005/8/layout/orgChart1"/>
    <dgm:cxn modelId="{9FECB8EB-C877-4188-BE4D-3C2B6D6E0D42}" type="presParOf" srcId="{C9578F4D-752E-4E6C-9DF5-2CA03ECAE774}" destId="{03DD1763-5409-459D-B319-9EA42EF79F48}" srcOrd="1" destOrd="0" presId="urn:microsoft.com/office/officeart/2005/8/layout/orgChart1"/>
    <dgm:cxn modelId="{7DF17D60-8B77-42F0-AFF4-EE584F465752}" type="presParOf" srcId="{03DD1763-5409-459D-B319-9EA42EF79F48}" destId="{842299B1-F87D-4D28-AD08-E5E3710E6A24}" srcOrd="0" destOrd="0" presId="urn:microsoft.com/office/officeart/2005/8/layout/orgChart1"/>
    <dgm:cxn modelId="{CE7487D9-7609-4059-B5EE-34D9815EA5D1}" type="presParOf" srcId="{842299B1-F87D-4D28-AD08-E5E3710E6A24}" destId="{44F93CF9-01C4-40D2-A1C1-0D9779960C19}" srcOrd="0" destOrd="0" presId="urn:microsoft.com/office/officeart/2005/8/layout/orgChart1"/>
    <dgm:cxn modelId="{1DB40F98-7CA6-49BF-9A68-56A82635D33F}" type="presParOf" srcId="{842299B1-F87D-4D28-AD08-E5E3710E6A24}" destId="{7F924144-3038-408D-AD82-18F7B9E614C4}" srcOrd="1" destOrd="0" presId="urn:microsoft.com/office/officeart/2005/8/layout/orgChart1"/>
    <dgm:cxn modelId="{8EC2C570-5EB2-4A85-89CE-83794A724B6A}" type="presParOf" srcId="{03DD1763-5409-459D-B319-9EA42EF79F48}" destId="{71AFCA37-2762-4C08-B65F-A3EC69877FA2}" srcOrd="1" destOrd="0" presId="urn:microsoft.com/office/officeart/2005/8/layout/orgChart1"/>
    <dgm:cxn modelId="{1E57BB4A-EF05-4A05-998E-C2D5CF4BBCD4}" type="presParOf" srcId="{03DD1763-5409-459D-B319-9EA42EF79F48}" destId="{C62270D9-5DE0-45AB-A8FE-0FC63535B0DC}" srcOrd="2" destOrd="0" presId="urn:microsoft.com/office/officeart/2005/8/layout/orgChart1"/>
    <dgm:cxn modelId="{8DDB64B3-4068-41AC-A91D-53DF884E6F29}" type="presParOf" srcId="{200E0EB6-B43C-4DFB-9322-CD516C20F7CD}" destId="{4F44964A-D1AA-494F-BE70-24BFB1BF0977}" srcOrd="1" destOrd="0" presId="urn:microsoft.com/office/officeart/2005/8/layout/orgChart1"/>
    <dgm:cxn modelId="{A86E8AB0-D30C-4637-A0A4-0B6EAFA896E5}" type="presParOf" srcId="{4F44964A-D1AA-494F-BE70-24BFB1BF0977}" destId="{4984E2D1-5F44-4A64-AADB-6EF2CA425B82}" srcOrd="0" destOrd="0" presId="urn:microsoft.com/office/officeart/2005/8/layout/orgChart1"/>
    <dgm:cxn modelId="{A97BC4A7-6DFA-4DB0-86CE-1D885ECDC454}" type="presParOf" srcId="{4984E2D1-5F44-4A64-AADB-6EF2CA425B82}" destId="{E823EB6A-0DCA-4D5F-B68C-6EB5EE215921}" srcOrd="0" destOrd="0" presId="urn:microsoft.com/office/officeart/2005/8/layout/orgChart1"/>
    <dgm:cxn modelId="{07DAC5EB-07D3-4FC3-B565-6C172BBEDDDE}" type="presParOf" srcId="{4984E2D1-5F44-4A64-AADB-6EF2CA425B82}" destId="{8678ECFC-0CB6-4F47-95D6-D3DBCE224E3E}" srcOrd="1" destOrd="0" presId="urn:microsoft.com/office/officeart/2005/8/layout/orgChart1"/>
    <dgm:cxn modelId="{CA4FC311-DA3E-4931-898D-00FD9A99A28E}" type="presParOf" srcId="{4F44964A-D1AA-494F-BE70-24BFB1BF0977}" destId="{6018A0C3-E7E3-494A-803C-B16A39900992}" srcOrd="1" destOrd="0" presId="urn:microsoft.com/office/officeart/2005/8/layout/orgChart1"/>
    <dgm:cxn modelId="{559E76CB-30B2-4A6F-ABA8-E968027270C6}" type="presParOf" srcId="{4F44964A-D1AA-494F-BE70-24BFB1BF0977}" destId="{757E61D8-C18D-4CD0-AA53-B62FB9438A8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62843-0D86-40F4-994A-4649C3AA0553}">
      <dsp:nvSpPr>
        <dsp:cNvPr id="0" name=""/>
        <dsp:cNvSpPr/>
      </dsp:nvSpPr>
      <dsp:spPr>
        <a:xfrm>
          <a:off x="5969952" y="542149"/>
          <a:ext cx="95229" cy="332055"/>
        </a:xfrm>
        <a:custGeom>
          <a:avLst/>
          <a:gdLst/>
          <a:ahLst/>
          <a:cxnLst/>
          <a:rect l="0" t="0" r="0" b="0"/>
          <a:pathLst>
            <a:path>
              <a:moveTo>
                <a:pt x="95229" y="0"/>
              </a:moveTo>
              <a:lnTo>
                <a:pt x="95229" y="332055"/>
              </a:lnTo>
              <a:lnTo>
                <a:pt x="0" y="332055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17C84B-97DA-43FC-AD96-58435FD074B7}">
      <dsp:nvSpPr>
        <dsp:cNvPr id="0" name=""/>
        <dsp:cNvSpPr/>
      </dsp:nvSpPr>
      <dsp:spPr>
        <a:xfrm>
          <a:off x="8994619" y="1744874"/>
          <a:ext cx="136041" cy="1061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1127"/>
              </a:lnTo>
              <a:lnTo>
                <a:pt x="136041" y="106112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4915CF-77D9-4F2D-A2F8-03DCA9CB5D1A}">
      <dsp:nvSpPr>
        <dsp:cNvPr id="0" name=""/>
        <dsp:cNvSpPr/>
      </dsp:nvSpPr>
      <dsp:spPr>
        <a:xfrm>
          <a:off x="8994619" y="1744874"/>
          <a:ext cx="136041" cy="417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7195"/>
              </a:lnTo>
              <a:lnTo>
                <a:pt x="136041" y="41719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88AE11-DC26-4A51-B175-38E59DA28016}">
      <dsp:nvSpPr>
        <dsp:cNvPr id="0" name=""/>
        <dsp:cNvSpPr/>
      </dsp:nvSpPr>
      <dsp:spPr>
        <a:xfrm>
          <a:off x="6065181" y="542149"/>
          <a:ext cx="3292216" cy="749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4021"/>
              </a:lnTo>
              <a:lnTo>
                <a:pt x="3292216" y="654021"/>
              </a:lnTo>
              <a:lnTo>
                <a:pt x="3292216" y="74925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204F93-43B4-482D-877B-F6EB6BE3CD95}">
      <dsp:nvSpPr>
        <dsp:cNvPr id="0" name=""/>
        <dsp:cNvSpPr/>
      </dsp:nvSpPr>
      <dsp:spPr>
        <a:xfrm>
          <a:off x="6065181" y="542149"/>
          <a:ext cx="2194810" cy="749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4021"/>
              </a:lnTo>
              <a:lnTo>
                <a:pt x="2194810" y="654021"/>
              </a:lnTo>
              <a:lnTo>
                <a:pt x="2194810" y="74925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655CE-F032-4106-B2AE-C3F025DC9E7E}">
      <dsp:nvSpPr>
        <dsp:cNvPr id="0" name=""/>
        <dsp:cNvSpPr/>
      </dsp:nvSpPr>
      <dsp:spPr>
        <a:xfrm>
          <a:off x="6065181" y="542149"/>
          <a:ext cx="1097405" cy="749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4021"/>
              </a:lnTo>
              <a:lnTo>
                <a:pt x="1097405" y="654021"/>
              </a:lnTo>
              <a:lnTo>
                <a:pt x="1097405" y="74925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C8E883-1E75-4C2F-8EAB-A34CA327BBD1}">
      <dsp:nvSpPr>
        <dsp:cNvPr id="0" name=""/>
        <dsp:cNvSpPr/>
      </dsp:nvSpPr>
      <dsp:spPr>
        <a:xfrm>
          <a:off x="6019461" y="542149"/>
          <a:ext cx="91440" cy="7492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925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CFEF5E-67BD-4D52-AEB8-2D727CFA982D}">
      <dsp:nvSpPr>
        <dsp:cNvPr id="0" name=""/>
        <dsp:cNvSpPr/>
      </dsp:nvSpPr>
      <dsp:spPr>
        <a:xfrm>
          <a:off x="4967776" y="542149"/>
          <a:ext cx="1097405" cy="749251"/>
        </a:xfrm>
        <a:custGeom>
          <a:avLst/>
          <a:gdLst/>
          <a:ahLst/>
          <a:cxnLst/>
          <a:rect l="0" t="0" r="0" b="0"/>
          <a:pathLst>
            <a:path>
              <a:moveTo>
                <a:pt x="1097405" y="0"/>
              </a:moveTo>
              <a:lnTo>
                <a:pt x="1097405" y="654021"/>
              </a:lnTo>
              <a:lnTo>
                <a:pt x="0" y="654021"/>
              </a:lnTo>
              <a:lnTo>
                <a:pt x="0" y="749251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F06B43-B0DC-4A4E-BE4B-A9FCA14A35CC}">
      <dsp:nvSpPr>
        <dsp:cNvPr id="0" name=""/>
        <dsp:cNvSpPr/>
      </dsp:nvSpPr>
      <dsp:spPr>
        <a:xfrm>
          <a:off x="2498160" y="1743931"/>
          <a:ext cx="3260273" cy="413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699"/>
              </a:lnTo>
              <a:lnTo>
                <a:pt x="3260273" y="41369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6B85B-3E99-4EE8-8A09-77C54003E8E1}">
      <dsp:nvSpPr>
        <dsp:cNvPr id="0" name=""/>
        <dsp:cNvSpPr/>
      </dsp:nvSpPr>
      <dsp:spPr>
        <a:xfrm>
          <a:off x="2498160" y="1743931"/>
          <a:ext cx="4323876" cy="951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1123"/>
              </a:lnTo>
              <a:lnTo>
                <a:pt x="4323876" y="95112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4C83D-BF94-4D54-9F5D-CAAA9A28C453}">
      <dsp:nvSpPr>
        <dsp:cNvPr id="0" name=""/>
        <dsp:cNvSpPr/>
      </dsp:nvSpPr>
      <dsp:spPr>
        <a:xfrm>
          <a:off x="2498160" y="1743931"/>
          <a:ext cx="225802" cy="425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5888"/>
              </a:lnTo>
              <a:lnTo>
                <a:pt x="225802" y="425888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4132E-D397-4EF8-AC14-1991AC7FBFB6}">
      <dsp:nvSpPr>
        <dsp:cNvPr id="0" name=""/>
        <dsp:cNvSpPr/>
      </dsp:nvSpPr>
      <dsp:spPr>
        <a:xfrm>
          <a:off x="2498160" y="1743931"/>
          <a:ext cx="3260699" cy="951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1123"/>
              </a:lnTo>
              <a:lnTo>
                <a:pt x="3260699" y="95112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EE1D8-D035-460E-886B-207B12A55EB0}">
      <dsp:nvSpPr>
        <dsp:cNvPr id="0" name=""/>
        <dsp:cNvSpPr/>
      </dsp:nvSpPr>
      <dsp:spPr>
        <a:xfrm>
          <a:off x="2498160" y="1743931"/>
          <a:ext cx="2235178" cy="951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1123"/>
              </a:lnTo>
              <a:lnTo>
                <a:pt x="2235178" y="95112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3AFCF5-5458-4A8C-9AC6-3A6B4D24596F}">
      <dsp:nvSpPr>
        <dsp:cNvPr id="0" name=""/>
        <dsp:cNvSpPr/>
      </dsp:nvSpPr>
      <dsp:spPr>
        <a:xfrm>
          <a:off x="2498160" y="1743931"/>
          <a:ext cx="2243259" cy="422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437"/>
              </a:lnTo>
              <a:lnTo>
                <a:pt x="2243259" y="42243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CA85C-302B-41DF-900A-5683B81E240E}">
      <dsp:nvSpPr>
        <dsp:cNvPr id="0" name=""/>
        <dsp:cNvSpPr/>
      </dsp:nvSpPr>
      <dsp:spPr>
        <a:xfrm>
          <a:off x="2498160" y="1743931"/>
          <a:ext cx="1203617" cy="422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165"/>
              </a:lnTo>
              <a:lnTo>
                <a:pt x="1203617" y="42216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714DE-2BCE-4C48-98DD-E034413BC3B7}">
      <dsp:nvSpPr>
        <dsp:cNvPr id="0" name=""/>
        <dsp:cNvSpPr/>
      </dsp:nvSpPr>
      <dsp:spPr>
        <a:xfrm>
          <a:off x="2498160" y="1743931"/>
          <a:ext cx="1203617" cy="951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1123"/>
              </a:lnTo>
              <a:lnTo>
                <a:pt x="1203617" y="95112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AFFC5-96AC-445A-9B0B-12188F0B1872}">
      <dsp:nvSpPr>
        <dsp:cNvPr id="0" name=""/>
        <dsp:cNvSpPr/>
      </dsp:nvSpPr>
      <dsp:spPr>
        <a:xfrm>
          <a:off x="2498160" y="1743931"/>
          <a:ext cx="212316" cy="951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1123"/>
              </a:lnTo>
              <a:lnTo>
                <a:pt x="212316" y="95112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F1F1C3-D022-4106-AEDF-4BFAFF40C0F1}">
      <dsp:nvSpPr>
        <dsp:cNvPr id="0" name=""/>
        <dsp:cNvSpPr/>
      </dsp:nvSpPr>
      <dsp:spPr>
        <a:xfrm>
          <a:off x="2860939" y="542149"/>
          <a:ext cx="3204242" cy="748308"/>
        </a:xfrm>
        <a:custGeom>
          <a:avLst/>
          <a:gdLst/>
          <a:ahLst/>
          <a:cxnLst/>
          <a:rect l="0" t="0" r="0" b="0"/>
          <a:pathLst>
            <a:path>
              <a:moveTo>
                <a:pt x="3204242" y="0"/>
              </a:moveTo>
              <a:lnTo>
                <a:pt x="3204242" y="653078"/>
              </a:lnTo>
              <a:lnTo>
                <a:pt x="0" y="653078"/>
              </a:lnTo>
              <a:lnTo>
                <a:pt x="0" y="74830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BFED1-2D69-4D91-8775-89E1D4671D43}">
      <dsp:nvSpPr>
        <dsp:cNvPr id="0" name=""/>
        <dsp:cNvSpPr/>
      </dsp:nvSpPr>
      <dsp:spPr>
        <a:xfrm>
          <a:off x="958328" y="1708455"/>
          <a:ext cx="188118" cy="3148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8705"/>
              </a:lnTo>
              <a:lnTo>
                <a:pt x="188118" y="314870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B91AAC-CD86-4CB1-9D67-6647B0AFFDEA}">
      <dsp:nvSpPr>
        <dsp:cNvPr id="0" name=""/>
        <dsp:cNvSpPr/>
      </dsp:nvSpPr>
      <dsp:spPr>
        <a:xfrm>
          <a:off x="958328" y="1708455"/>
          <a:ext cx="188118" cy="255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3036"/>
              </a:lnTo>
              <a:lnTo>
                <a:pt x="188118" y="255303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D623E-2A63-4827-8772-9FA26311D7C6}">
      <dsp:nvSpPr>
        <dsp:cNvPr id="0" name=""/>
        <dsp:cNvSpPr/>
      </dsp:nvSpPr>
      <dsp:spPr>
        <a:xfrm>
          <a:off x="958328" y="1708455"/>
          <a:ext cx="198421" cy="3707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7996"/>
              </a:lnTo>
              <a:lnTo>
                <a:pt x="198421" y="370799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A39B5-0992-4BFD-B129-6144767AE459}">
      <dsp:nvSpPr>
        <dsp:cNvPr id="0" name=""/>
        <dsp:cNvSpPr/>
      </dsp:nvSpPr>
      <dsp:spPr>
        <a:xfrm>
          <a:off x="958328" y="1708455"/>
          <a:ext cx="169453" cy="1978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8807"/>
              </a:lnTo>
              <a:lnTo>
                <a:pt x="169453" y="1978807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2B23A-94A4-4533-984D-59315A449D11}">
      <dsp:nvSpPr>
        <dsp:cNvPr id="0" name=""/>
        <dsp:cNvSpPr/>
      </dsp:nvSpPr>
      <dsp:spPr>
        <a:xfrm>
          <a:off x="958328" y="1708455"/>
          <a:ext cx="169453" cy="1410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0769"/>
              </a:lnTo>
              <a:lnTo>
                <a:pt x="169453" y="141076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4DB4C-898A-487D-A115-D8AC6EE6272B}">
      <dsp:nvSpPr>
        <dsp:cNvPr id="0" name=""/>
        <dsp:cNvSpPr/>
      </dsp:nvSpPr>
      <dsp:spPr>
        <a:xfrm>
          <a:off x="958328" y="1708455"/>
          <a:ext cx="171766" cy="852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2774"/>
              </a:lnTo>
              <a:lnTo>
                <a:pt x="171766" y="852774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7C41E-6951-4D37-8BEF-DBB8773AA7C9}">
      <dsp:nvSpPr>
        <dsp:cNvPr id="0" name=""/>
        <dsp:cNvSpPr/>
      </dsp:nvSpPr>
      <dsp:spPr>
        <a:xfrm>
          <a:off x="958328" y="1708455"/>
          <a:ext cx="185778" cy="2897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792"/>
              </a:lnTo>
              <a:lnTo>
                <a:pt x="185778" y="28979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F951E-276D-4F59-B5FB-AC073C34FFFB}">
      <dsp:nvSpPr>
        <dsp:cNvPr id="0" name=""/>
        <dsp:cNvSpPr/>
      </dsp:nvSpPr>
      <dsp:spPr>
        <a:xfrm>
          <a:off x="1321107" y="542149"/>
          <a:ext cx="4744074" cy="712832"/>
        </a:xfrm>
        <a:custGeom>
          <a:avLst/>
          <a:gdLst/>
          <a:ahLst/>
          <a:cxnLst/>
          <a:rect l="0" t="0" r="0" b="0"/>
          <a:pathLst>
            <a:path>
              <a:moveTo>
                <a:pt x="4744074" y="0"/>
              </a:moveTo>
              <a:lnTo>
                <a:pt x="4744074" y="617603"/>
              </a:lnTo>
              <a:lnTo>
                <a:pt x="0" y="617603"/>
              </a:lnTo>
              <a:lnTo>
                <a:pt x="0" y="712832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4C023-0E65-4E9C-A454-660609B3E32B}">
      <dsp:nvSpPr>
        <dsp:cNvPr id="0" name=""/>
        <dsp:cNvSpPr/>
      </dsp:nvSpPr>
      <dsp:spPr>
        <a:xfrm>
          <a:off x="5611708" y="88676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Děkan LF</a:t>
          </a:r>
          <a:endParaRPr lang="cs-CZ" sz="1100" b="1" kern="1200" dirty="0"/>
        </a:p>
      </dsp:txBody>
      <dsp:txXfrm>
        <a:off x="5611708" y="88676"/>
        <a:ext cx="906946" cy="453473"/>
      </dsp:txXfrm>
    </dsp:sp>
    <dsp:sp modelId="{01E66390-74E0-407A-8102-CAF39E56B5FA}">
      <dsp:nvSpPr>
        <dsp:cNvPr id="0" name=""/>
        <dsp:cNvSpPr/>
      </dsp:nvSpPr>
      <dsp:spPr>
        <a:xfrm>
          <a:off x="867634" y="1254982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Proděkan pro:</a:t>
          </a:r>
          <a:endParaRPr lang="cs-CZ" sz="1100" b="1" kern="1200" dirty="0"/>
        </a:p>
      </dsp:txBody>
      <dsp:txXfrm>
        <a:off x="867634" y="1254982"/>
        <a:ext cx="906946" cy="453473"/>
      </dsp:txXfrm>
    </dsp:sp>
    <dsp:sp modelId="{2A7EA6F9-C8F5-439D-8AF5-21F094E8D95A}">
      <dsp:nvSpPr>
        <dsp:cNvPr id="0" name=""/>
        <dsp:cNvSpPr/>
      </dsp:nvSpPr>
      <dsp:spPr>
        <a:xfrm>
          <a:off x="1144107" y="1771511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Preklinické o.</a:t>
          </a:r>
          <a:endParaRPr lang="cs-CZ" sz="1100" b="1" kern="1200" dirty="0"/>
        </a:p>
      </dsp:txBody>
      <dsp:txXfrm>
        <a:off x="1144107" y="1771511"/>
        <a:ext cx="906946" cy="453473"/>
      </dsp:txXfrm>
    </dsp:sp>
    <dsp:sp modelId="{1CD5D2CC-8697-4BBF-B3F7-E78F9BFB88EE}">
      <dsp:nvSpPr>
        <dsp:cNvPr id="0" name=""/>
        <dsp:cNvSpPr/>
      </dsp:nvSpPr>
      <dsp:spPr>
        <a:xfrm>
          <a:off x="1130095" y="2334493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Klinické o.</a:t>
          </a:r>
          <a:endParaRPr lang="cs-CZ" sz="1100" b="1" kern="1200" dirty="0"/>
        </a:p>
      </dsp:txBody>
      <dsp:txXfrm>
        <a:off x="1130095" y="2334493"/>
        <a:ext cx="906946" cy="453473"/>
      </dsp:txXfrm>
    </dsp:sp>
    <dsp:sp modelId="{71980A9D-D832-4A70-8178-E6D9653EEC35}">
      <dsp:nvSpPr>
        <dsp:cNvPr id="0" name=""/>
        <dsp:cNvSpPr/>
      </dsp:nvSpPr>
      <dsp:spPr>
        <a:xfrm>
          <a:off x="1127782" y="2892488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Zubní lékařství</a:t>
          </a:r>
          <a:endParaRPr lang="cs-CZ" sz="1100" b="1" kern="1200" dirty="0"/>
        </a:p>
      </dsp:txBody>
      <dsp:txXfrm>
        <a:off x="1127782" y="2892488"/>
        <a:ext cx="906946" cy="453473"/>
      </dsp:txXfrm>
    </dsp:sp>
    <dsp:sp modelId="{21377A07-95F6-40E6-BA00-C7B4EC2C3EB2}">
      <dsp:nvSpPr>
        <dsp:cNvPr id="0" name=""/>
        <dsp:cNvSpPr/>
      </dsp:nvSpPr>
      <dsp:spPr>
        <a:xfrm>
          <a:off x="1127782" y="3460527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smtClean="0"/>
            <a:t>Nelékařské o.</a:t>
          </a:r>
          <a:endParaRPr lang="cs-CZ" sz="1100" b="1" kern="1200" dirty="0"/>
        </a:p>
      </dsp:txBody>
      <dsp:txXfrm>
        <a:off x="1127782" y="3460527"/>
        <a:ext cx="906946" cy="453473"/>
      </dsp:txXfrm>
    </dsp:sp>
    <dsp:sp modelId="{7EDB4C1D-0ED9-4F8F-96AE-88A34E77237E}">
      <dsp:nvSpPr>
        <dsp:cNvPr id="0" name=""/>
        <dsp:cNvSpPr/>
      </dsp:nvSpPr>
      <dsp:spPr>
        <a:xfrm>
          <a:off x="1156750" y="5189715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Rozvoj a vnější vztahy</a:t>
          </a:r>
          <a:endParaRPr lang="cs-CZ" sz="1100" b="1" kern="1200" dirty="0"/>
        </a:p>
      </dsp:txBody>
      <dsp:txXfrm>
        <a:off x="1156750" y="5189715"/>
        <a:ext cx="906946" cy="453473"/>
      </dsp:txXfrm>
    </dsp:sp>
    <dsp:sp modelId="{861A6164-072F-4C3B-A257-F252E2690DED}">
      <dsp:nvSpPr>
        <dsp:cNvPr id="0" name=""/>
        <dsp:cNvSpPr/>
      </dsp:nvSpPr>
      <dsp:spPr>
        <a:xfrm>
          <a:off x="1146447" y="4034755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Postgraduální </a:t>
          </a:r>
          <a:r>
            <a:rPr lang="cs-CZ" sz="1100" b="1" kern="1200" dirty="0" err="1" smtClean="0"/>
            <a:t>vzd</a:t>
          </a:r>
          <a:r>
            <a:rPr lang="cs-CZ" sz="1100" b="1" kern="1200" dirty="0" smtClean="0"/>
            <a:t>.</a:t>
          </a:r>
          <a:endParaRPr lang="cs-CZ" sz="1100" b="1" kern="1200" dirty="0"/>
        </a:p>
      </dsp:txBody>
      <dsp:txXfrm>
        <a:off x="1146447" y="4034755"/>
        <a:ext cx="906946" cy="453473"/>
      </dsp:txXfrm>
    </dsp:sp>
    <dsp:sp modelId="{57557141-1256-490C-957E-5D587508F2FA}">
      <dsp:nvSpPr>
        <dsp:cNvPr id="0" name=""/>
        <dsp:cNvSpPr/>
      </dsp:nvSpPr>
      <dsp:spPr>
        <a:xfrm>
          <a:off x="1146447" y="4630424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Výzkum</a:t>
          </a:r>
          <a:endParaRPr lang="cs-CZ" sz="1100" b="1" kern="1200" dirty="0"/>
        </a:p>
      </dsp:txBody>
      <dsp:txXfrm>
        <a:off x="1146447" y="4630424"/>
        <a:ext cx="906946" cy="453473"/>
      </dsp:txXfrm>
    </dsp:sp>
    <dsp:sp modelId="{8AFA509B-26E3-42D8-8529-6022AFF82D52}">
      <dsp:nvSpPr>
        <dsp:cNvPr id="0" name=""/>
        <dsp:cNvSpPr/>
      </dsp:nvSpPr>
      <dsp:spPr>
        <a:xfrm>
          <a:off x="2407466" y="1290457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Tajemník</a:t>
          </a:r>
          <a:endParaRPr lang="cs-CZ" sz="1100" b="1" kern="1200" dirty="0"/>
        </a:p>
      </dsp:txBody>
      <dsp:txXfrm>
        <a:off x="2407466" y="1290457"/>
        <a:ext cx="906946" cy="453473"/>
      </dsp:txXfrm>
    </dsp:sp>
    <dsp:sp modelId="{9C5F4CC8-108A-4AD7-B3CA-EC5EA469E3E7}">
      <dsp:nvSpPr>
        <dsp:cNvPr id="0" name=""/>
        <dsp:cNvSpPr/>
      </dsp:nvSpPr>
      <dsp:spPr>
        <a:xfrm>
          <a:off x="2710476" y="2468318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/>
            <a:t>Studijní oddělení</a:t>
          </a:r>
          <a:endParaRPr lang="cs-CZ" sz="800" b="1" kern="1200" dirty="0"/>
        </a:p>
      </dsp:txBody>
      <dsp:txXfrm>
        <a:off x="2710476" y="2468318"/>
        <a:ext cx="906946" cy="453473"/>
      </dsp:txXfrm>
    </dsp:sp>
    <dsp:sp modelId="{BD1D94CB-50C1-454A-B134-32459DCB3B35}">
      <dsp:nvSpPr>
        <dsp:cNvPr id="0" name=""/>
        <dsp:cNvSpPr/>
      </dsp:nvSpPr>
      <dsp:spPr>
        <a:xfrm>
          <a:off x="3701778" y="2468318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/>
            <a:t>Zahraniční oddělení </a:t>
          </a:r>
          <a:endParaRPr lang="cs-CZ" sz="800" b="1" kern="1200" dirty="0"/>
        </a:p>
      </dsp:txBody>
      <dsp:txXfrm>
        <a:off x="3701778" y="2468318"/>
        <a:ext cx="906946" cy="453473"/>
      </dsp:txXfrm>
    </dsp:sp>
    <dsp:sp modelId="{11F3EF6E-A4CD-4593-92B2-6EDF95C6AA62}">
      <dsp:nvSpPr>
        <dsp:cNvPr id="0" name=""/>
        <dsp:cNvSpPr/>
      </dsp:nvSpPr>
      <dsp:spPr>
        <a:xfrm>
          <a:off x="3701778" y="1939360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/>
            <a:t>Technicko-provozní oddělení</a:t>
          </a:r>
          <a:endParaRPr lang="cs-CZ" sz="800" b="1" kern="1200" dirty="0"/>
        </a:p>
      </dsp:txBody>
      <dsp:txXfrm>
        <a:off x="3701778" y="1939360"/>
        <a:ext cx="906946" cy="453473"/>
      </dsp:txXfrm>
    </dsp:sp>
    <dsp:sp modelId="{B03B2880-6C4D-41F6-82A1-0A6C9705E0F1}">
      <dsp:nvSpPr>
        <dsp:cNvPr id="0" name=""/>
        <dsp:cNvSpPr/>
      </dsp:nvSpPr>
      <dsp:spPr>
        <a:xfrm>
          <a:off x="4741420" y="1939632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/>
            <a:t>Referát BOZP</a:t>
          </a:r>
          <a:endParaRPr lang="cs-CZ" sz="800" b="1" kern="1200" dirty="0"/>
        </a:p>
      </dsp:txBody>
      <dsp:txXfrm>
        <a:off x="4741420" y="1939632"/>
        <a:ext cx="906946" cy="453473"/>
      </dsp:txXfrm>
    </dsp:sp>
    <dsp:sp modelId="{F67BA3DE-C9FA-418C-9AB8-89A4C78E07BC}">
      <dsp:nvSpPr>
        <dsp:cNvPr id="0" name=""/>
        <dsp:cNvSpPr/>
      </dsp:nvSpPr>
      <dsp:spPr>
        <a:xfrm>
          <a:off x="4733339" y="2468318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/>
            <a:t>Oddělení pro kvalifikační rozvoj</a:t>
          </a:r>
          <a:endParaRPr lang="cs-CZ" sz="800" b="1" kern="1200" dirty="0"/>
        </a:p>
      </dsp:txBody>
      <dsp:txXfrm>
        <a:off x="4733339" y="2468318"/>
        <a:ext cx="906946" cy="453473"/>
      </dsp:txXfrm>
    </dsp:sp>
    <dsp:sp modelId="{2BF5D2CD-8946-499B-AAAB-74C72D8567C6}">
      <dsp:nvSpPr>
        <dsp:cNvPr id="0" name=""/>
        <dsp:cNvSpPr/>
      </dsp:nvSpPr>
      <dsp:spPr>
        <a:xfrm>
          <a:off x="5758860" y="2468318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700" b="1" kern="1200" dirty="0" smtClean="0"/>
            <a:t>Odd. pro specializační vzdělávání  lékařů a nelékařských pracovníků</a:t>
          </a:r>
          <a:endParaRPr lang="cs-CZ" sz="700" b="1" kern="1200" dirty="0"/>
        </a:p>
      </dsp:txBody>
      <dsp:txXfrm>
        <a:off x="5758860" y="2468318"/>
        <a:ext cx="906946" cy="453473"/>
      </dsp:txXfrm>
    </dsp:sp>
    <dsp:sp modelId="{A96D9E3E-9EE7-4388-807A-B88F50FD49D8}">
      <dsp:nvSpPr>
        <dsp:cNvPr id="0" name=""/>
        <dsp:cNvSpPr/>
      </dsp:nvSpPr>
      <dsp:spPr>
        <a:xfrm>
          <a:off x="2723963" y="1943083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/>
            <a:t>Ekonomické oddělení</a:t>
          </a:r>
          <a:endParaRPr lang="cs-CZ" sz="800" b="1" kern="1200" dirty="0"/>
        </a:p>
      </dsp:txBody>
      <dsp:txXfrm>
        <a:off x="2723963" y="1943083"/>
        <a:ext cx="906946" cy="453473"/>
      </dsp:txXfrm>
    </dsp:sp>
    <dsp:sp modelId="{EB657D2F-C509-472E-8F3E-860F8FC667E8}">
      <dsp:nvSpPr>
        <dsp:cNvPr id="0" name=""/>
        <dsp:cNvSpPr/>
      </dsp:nvSpPr>
      <dsp:spPr>
        <a:xfrm>
          <a:off x="6822037" y="2468318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/>
            <a:t>Oddělení pro výzkum, rozvoj a projektovou podporu</a:t>
          </a:r>
          <a:endParaRPr lang="cs-CZ" sz="800" b="1" kern="1200" dirty="0"/>
        </a:p>
      </dsp:txBody>
      <dsp:txXfrm>
        <a:off x="6822037" y="2468318"/>
        <a:ext cx="906946" cy="453473"/>
      </dsp:txXfrm>
    </dsp:sp>
    <dsp:sp modelId="{D3BF0346-5D1F-48D9-8E6D-CFE818FEC8FD}">
      <dsp:nvSpPr>
        <dsp:cNvPr id="0" name=""/>
        <dsp:cNvSpPr/>
      </dsp:nvSpPr>
      <dsp:spPr>
        <a:xfrm>
          <a:off x="5758434" y="1930893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/>
            <a:t>Centrum léčivých rostlin</a:t>
          </a:r>
          <a:endParaRPr lang="cs-CZ" sz="800" b="1" kern="1200" dirty="0"/>
        </a:p>
      </dsp:txBody>
      <dsp:txXfrm>
        <a:off x="5758434" y="1930893"/>
        <a:ext cx="906946" cy="453473"/>
      </dsp:txXfrm>
    </dsp:sp>
    <dsp:sp modelId="{AD6CF19B-22DF-4367-8457-45B74566C39B}">
      <dsp:nvSpPr>
        <dsp:cNvPr id="0" name=""/>
        <dsp:cNvSpPr/>
      </dsp:nvSpPr>
      <dsp:spPr>
        <a:xfrm>
          <a:off x="4514303" y="1291401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Právní oddělení</a:t>
          </a:r>
          <a:endParaRPr lang="cs-CZ" sz="1100" b="1" kern="1200" dirty="0"/>
        </a:p>
      </dsp:txBody>
      <dsp:txXfrm>
        <a:off x="4514303" y="1291401"/>
        <a:ext cx="906946" cy="453473"/>
      </dsp:txXfrm>
    </dsp:sp>
    <dsp:sp modelId="{BC6B6F18-F110-4E4A-AC34-EB9C92C0AF9B}">
      <dsp:nvSpPr>
        <dsp:cNvPr id="0" name=""/>
        <dsp:cNvSpPr/>
      </dsp:nvSpPr>
      <dsp:spPr>
        <a:xfrm>
          <a:off x="5611708" y="1291401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smtClean="0"/>
            <a:t>Personální oddělení</a:t>
          </a:r>
          <a:endParaRPr lang="cs-CZ" sz="1100" b="1" kern="1200" dirty="0"/>
        </a:p>
      </dsp:txBody>
      <dsp:txXfrm>
        <a:off x="5611708" y="1291401"/>
        <a:ext cx="906946" cy="453473"/>
      </dsp:txXfrm>
    </dsp:sp>
    <dsp:sp modelId="{155576A8-490F-4A5B-A5C8-1EA19F171CED}">
      <dsp:nvSpPr>
        <dsp:cNvPr id="0" name=""/>
        <dsp:cNvSpPr/>
      </dsp:nvSpPr>
      <dsp:spPr>
        <a:xfrm>
          <a:off x="6709113" y="1291401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50" b="1" kern="1200" dirty="0" smtClean="0"/>
            <a:t>Ediční oddělení</a:t>
          </a:r>
          <a:endParaRPr lang="cs-CZ" sz="1050" b="1" kern="1200" dirty="0"/>
        </a:p>
      </dsp:txBody>
      <dsp:txXfrm>
        <a:off x="6709113" y="1291401"/>
        <a:ext cx="906946" cy="453473"/>
      </dsp:txXfrm>
    </dsp:sp>
    <dsp:sp modelId="{0A054E96-5A3D-49F9-A88B-22CB49CBF8DF}">
      <dsp:nvSpPr>
        <dsp:cNvPr id="0" name=""/>
        <dsp:cNvSpPr/>
      </dsp:nvSpPr>
      <dsp:spPr>
        <a:xfrm>
          <a:off x="7806519" y="1291401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Chovné zařízení</a:t>
          </a:r>
          <a:endParaRPr lang="cs-CZ" sz="1100" b="1" kern="1200" dirty="0"/>
        </a:p>
      </dsp:txBody>
      <dsp:txXfrm>
        <a:off x="7806519" y="1291401"/>
        <a:ext cx="906946" cy="453473"/>
      </dsp:txXfrm>
    </dsp:sp>
    <dsp:sp modelId="{12558471-0D02-46B8-BDA4-D0DEA3F5742B}">
      <dsp:nvSpPr>
        <dsp:cNvPr id="0" name=""/>
        <dsp:cNvSpPr/>
      </dsp:nvSpPr>
      <dsp:spPr>
        <a:xfrm>
          <a:off x="8903924" y="1291401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/>
            <a:t>Přednostové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 smtClean="0"/>
            <a:t>Klinik, Kateder, Ústavů</a:t>
          </a:r>
          <a:endParaRPr lang="cs-CZ" sz="800" b="1" kern="1200" dirty="0"/>
        </a:p>
      </dsp:txBody>
      <dsp:txXfrm>
        <a:off x="8903924" y="1291401"/>
        <a:ext cx="906946" cy="453473"/>
      </dsp:txXfrm>
    </dsp:sp>
    <dsp:sp modelId="{3CB97FBF-8F9D-409B-86FB-EB94C13EB8AF}">
      <dsp:nvSpPr>
        <dsp:cNvPr id="0" name=""/>
        <dsp:cNvSpPr/>
      </dsp:nvSpPr>
      <dsp:spPr>
        <a:xfrm>
          <a:off x="9130661" y="1935333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smtClean="0"/>
            <a:t>Akademičtí pracovníci</a:t>
          </a:r>
          <a:endParaRPr lang="cs-CZ" sz="1100" b="1" kern="1200" dirty="0"/>
        </a:p>
      </dsp:txBody>
      <dsp:txXfrm>
        <a:off x="9130661" y="1935333"/>
        <a:ext cx="906946" cy="453473"/>
      </dsp:txXfrm>
    </dsp:sp>
    <dsp:sp modelId="{26F1F98E-DFA0-476B-ADD8-0AD03FCA7A0C}">
      <dsp:nvSpPr>
        <dsp:cNvPr id="0" name=""/>
        <dsp:cNvSpPr/>
      </dsp:nvSpPr>
      <dsp:spPr>
        <a:xfrm>
          <a:off x="9130661" y="2579265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smtClean="0"/>
            <a:t>THP</a:t>
          </a:r>
          <a:endParaRPr lang="cs-CZ" sz="1100" b="1" kern="1200" dirty="0"/>
        </a:p>
      </dsp:txBody>
      <dsp:txXfrm>
        <a:off x="9130661" y="2579265"/>
        <a:ext cx="906946" cy="453473"/>
      </dsp:txXfrm>
    </dsp:sp>
    <dsp:sp modelId="{44F93CF9-01C4-40D2-A1C1-0D9779960C19}">
      <dsp:nvSpPr>
        <dsp:cNvPr id="0" name=""/>
        <dsp:cNvSpPr/>
      </dsp:nvSpPr>
      <dsp:spPr>
        <a:xfrm>
          <a:off x="5063005" y="647469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 smtClean="0"/>
            <a:t>Sekretariát (vede asistentka děkana)</a:t>
          </a:r>
          <a:endParaRPr lang="cs-CZ" sz="900" b="1" kern="1200" dirty="0"/>
        </a:p>
      </dsp:txBody>
      <dsp:txXfrm>
        <a:off x="5063005" y="647469"/>
        <a:ext cx="906946" cy="453473"/>
      </dsp:txXfrm>
    </dsp:sp>
    <dsp:sp modelId="{E823EB6A-0DCA-4D5F-B68C-6EB5EE215921}">
      <dsp:nvSpPr>
        <dsp:cNvPr id="0" name=""/>
        <dsp:cNvSpPr/>
      </dsp:nvSpPr>
      <dsp:spPr>
        <a:xfrm>
          <a:off x="7912795" y="2454315"/>
          <a:ext cx="906946" cy="453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b="1" kern="1200" dirty="0" smtClean="0"/>
            <a:t>Oddělení operačních programů</a:t>
          </a:r>
          <a:endParaRPr lang="cs-CZ" sz="1000" b="1" kern="1200" dirty="0"/>
        </a:p>
      </dsp:txBody>
      <dsp:txXfrm>
        <a:off x="7912795" y="2454315"/>
        <a:ext cx="906946" cy="453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93F0-EF53-40D9-B695-2BB8DA50ECD7}" type="datetimeFigureOut">
              <a:rPr lang="cs-CZ" smtClean="0"/>
              <a:t>5.5.2017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F964-4159-40AA-8C58-1AC7B9D296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66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93F0-EF53-40D9-B695-2BB8DA50ECD7}" type="datetimeFigureOut">
              <a:rPr lang="cs-CZ" smtClean="0"/>
              <a:t>5.5.2017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F964-4159-40AA-8C58-1AC7B9D296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72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93F0-EF53-40D9-B695-2BB8DA50ECD7}" type="datetimeFigureOut">
              <a:rPr lang="cs-CZ" smtClean="0"/>
              <a:t>5.5.2017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F964-4159-40AA-8C58-1AC7B9D296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39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93F0-EF53-40D9-B695-2BB8DA50ECD7}" type="datetimeFigureOut">
              <a:rPr lang="cs-CZ" smtClean="0"/>
              <a:t>5.5.2017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F964-4159-40AA-8C58-1AC7B9D296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30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93F0-EF53-40D9-B695-2BB8DA50ECD7}" type="datetimeFigureOut">
              <a:rPr lang="cs-CZ" smtClean="0"/>
              <a:t>5.5.2017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F964-4159-40AA-8C58-1AC7B9D296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22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93F0-EF53-40D9-B695-2BB8DA50ECD7}" type="datetimeFigureOut">
              <a:rPr lang="cs-CZ" smtClean="0"/>
              <a:t>5.5.2017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F964-4159-40AA-8C58-1AC7B9D296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19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93F0-EF53-40D9-B695-2BB8DA50ECD7}" type="datetimeFigureOut">
              <a:rPr lang="cs-CZ" smtClean="0"/>
              <a:t>5.5.2017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F964-4159-40AA-8C58-1AC7B9D296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12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93F0-EF53-40D9-B695-2BB8DA50ECD7}" type="datetimeFigureOut">
              <a:rPr lang="cs-CZ" smtClean="0"/>
              <a:t>5.5.2017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F964-4159-40AA-8C58-1AC7B9D296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93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93F0-EF53-40D9-B695-2BB8DA50ECD7}" type="datetimeFigureOut">
              <a:rPr lang="cs-CZ" smtClean="0"/>
              <a:t>5.5.2017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F964-4159-40AA-8C58-1AC7B9D296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57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93F0-EF53-40D9-B695-2BB8DA50ECD7}" type="datetimeFigureOut">
              <a:rPr lang="cs-CZ" smtClean="0"/>
              <a:t>5.5.2017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F964-4159-40AA-8C58-1AC7B9D296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08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293F0-EF53-40D9-B695-2BB8DA50ECD7}" type="datetimeFigureOut">
              <a:rPr lang="cs-CZ" smtClean="0"/>
              <a:t>5.5.2017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2F964-4159-40AA-8C58-1AC7B9D296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26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93F0-EF53-40D9-B695-2BB8DA50ECD7}" type="datetimeFigureOut">
              <a:rPr lang="cs-CZ" smtClean="0"/>
              <a:t>5.5.2017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2F964-4159-40AA-8C58-1AC7B9D296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287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22500" y="685800"/>
            <a:ext cx="9677400" cy="314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213173"/>
              </p:ext>
            </p:extLst>
          </p:nvPr>
        </p:nvGraphicFramePr>
        <p:xfrm>
          <a:off x="0" y="-685800"/>
          <a:ext cx="12357100" cy="754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223212"/>
              </p:ext>
            </p:extLst>
          </p:nvPr>
        </p:nvGraphicFramePr>
        <p:xfrm>
          <a:off x="7912790" y="4826000"/>
          <a:ext cx="3987110" cy="140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7110"/>
              </a:tblGrid>
              <a:tr h="140970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accent1"/>
                          </a:solidFill>
                        </a:rPr>
                        <a:t>Plná čára</a:t>
                      </a:r>
                      <a:r>
                        <a:rPr lang="cs-CZ" baseline="0" dirty="0" smtClean="0">
                          <a:solidFill>
                            <a:schemeClr val="accent1"/>
                          </a:solidFill>
                        </a:rPr>
                        <a:t> – přímé řízení</a:t>
                      </a:r>
                    </a:p>
                    <a:p>
                      <a:r>
                        <a:rPr lang="cs-CZ" baseline="0" dirty="0" smtClean="0">
                          <a:solidFill>
                            <a:schemeClr val="accent1"/>
                          </a:solidFill>
                        </a:rPr>
                        <a:t>Přerušovaná čára – metodické řízení</a:t>
                      </a:r>
                    </a:p>
                    <a:p>
                      <a:r>
                        <a:rPr lang="cs-CZ" baseline="0" dirty="0" smtClean="0">
                          <a:solidFill>
                            <a:schemeClr val="accent1"/>
                          </a:solidFill>
                        </a:rPr>
                        <a:t>Rám – metodické řízení tajemníka v oblasti hospodaření </a:t>
                      </a:r>
                      <a:endParaRPr lang="cs-CZ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Přímá spojnice 10"/>
          <p:cNvCxnSpPr/>
          <p:nvPr/>
        </p:nvCxnSpPr>
        <p:spPr>
          <a:xfrm>
            <a:off x="2201905" y="1471829"/>
            <a:ext cx="20595" cy="1502031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3096226" y="2526201"/>
            <a:ext cx="2403" cy="424249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H="1">
            <a:off x="2053394" y="2973860"/>
            <a:ext cx="1727775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3781168" y="2526201"/>
            <a:ext cx="0" cy="447659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H="1">
            <a:off x="2132799" y="3570594"/>
            <a:ext cx="4072159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5139037" y="2564027"/>
            <a:ext cx="7864" cy="100656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6197085" y="2564027"/>
            <a:ext cx="7873" cy="1006567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H="1">
            <a:off x="2172354" y="4141207"/>
            <a:ext cx="5006414" cy="2612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7237283" y="2526201"/>
            <a:ext cx="9655" cy="1615006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>
            <a:off x="2201906" y="4630166"/>
            <a:ext cx="6234155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8436061" y="2526201"/>
            <a:ext cx="0" cy="2103965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7726261" y="1996580"/>
            <a:ext cx="186529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2063692" y="1459684"/>
            <a:ext cx="15880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2063692" y="1880532"/>
            <a:ext cx="15880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>
            <a:off x="2053394" y="2442594"/>
            <a:ext cx="15880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2068994" y="2973860"/>
            <a:ext cx="15880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42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3857</TotalTime>
  <Words>103</Words>
  <Application>Microsoft Office PowerPoint</Application>
  <PresentationFormat>Širokoúhlá obrazovka</PresentationFormat>
  <Paragraphs>32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Hlaváčová</dc:creator>
  <cp:lastModifiedBy>Jaroslav Divoký</cp:lastModifiedBy>
  <cp:revision>28</cp:revision>
  <cp:lastPrinted>2016-02-02T12:52:16Z</cp:lastPrinted>
  <dcterms:created xsi:type="dcterms:W3CDTF">2014-05-13T12:47:06Z</dcterms:created>
  <dcterms:modified xsi:type="dcterms:W3CDTF">2017-05-05T08:50:01Z</dcterms:modified>
</cp:coreProperties>
</file>